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6858000" cx="9144000"/>
  <p:notesSz cx="6881800" cy="9296400"/>
  <p:embeddedFontLst>
    <p:embeddedFont>
      <p:font typeface="Helvetica Neue"/>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816">
          <p15:clr>
            <a:srgbClr val="A4A3A4"/>
          </p15:clr>
        </p15:guide>
        <p15:guide id="2" pos="440">
          <p15:clr>
            <a:srgbClr val="A4A3A4"/>
          </p15:clr>
        </p15:guide>
      </p15:sldGuideLst>
    </p:ext>
    <p:ext uri="http://customooxmlschemas.google.com/">
      <go:slidesCustomData xmlns:go="http://customooxmlschemas.google.com/" r:id="rId55" roundtripDataSignature="AMtx7miwIPnvyevI4rEE/z7+RC1iVFznG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816" orient="horz"/>
        <p:guide pos="4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HelveticaNeue-regular.fntdata"/><Relationship Id="rId50" Type="http://schemas.openxmlformats.org/officeDocument/2006/relationships/slide" Target="slides/slide44.xml"/><Relationship Id="rId53" Type="http://schemas.openxmlformats.org/officeDocument/2006/relationships/font" Target="fonts/HelveticaNeue-italic.fntdata"/><Relationship Id="rId52" Type="http://schemas.openxmlformats.org/officeDocument/2006/relationships/font" Target="fonts/HelveticaNeue-bold.fntdata"/><Relationship Id="rId11" Type="http://schemas.openxmlformats.org/officeDocument/2006/relationships/slide" Target="slides/slide5.xml"/><Relationship Id="rId55" Type="http://customschemas.google.com/relationships/presentationmetadata" Target="metadata"/><Relationship Id="rId10" Type="http://schemas.openxmlformats.org/officeDocument/2006/relationships/slide" Target="slides/slide4.xml"/><Relationship Id="rId54" Type="http://schemas.openxmlformats.org/officeDocument/2006/relationships/font" Target="fonts/HelveticaNeue-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81325" cy="463550"/>
          </a:xfrm>
          <a:prstGeom prst="rect">
            <a:avLst/>
          </a:prstGeom>
          <a:noFill/>
          <a:ln>
            <a:noFill/>
          </a:ln>
        </p:spPr>
        <p:txBody>
          <a:bodyPr anchorCtr="0" anchor="ctr" bIns="46200" lIns="92425" spcFirstLastPara="1" rIns="92425" wrap="square" tIns="46200">
            <a:noAutofit/>
          </a:bodyPr>
          <a:lstStyle>
            <a:lvl1pPr lvl="0" marR="0" rtl="0" algn="l">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4" name="Google Shape;4;n"/>
          <p:cNvSpPr txBox="1"/>
          <p:nvPr>
            <p:ph idx="10" type="dt"/>
          </p:nvPr>
        </p:nvSpPr>
        <p:spPr>
          <a:xfrm>
            <a:off x="3900488" y="0"/>
            <a:ext cx="2981325" cy="463550"/>
          </a:xfrm>
          <a:prstGeom prst="rect">
            <a:avLst/>
          </a:prstGeom>
          <a:noFill/>
          <a:ln>
            <a:noFill/>
          </a:ln>
        </p:spPr>
        <p:txBody>
          <a:bodyPr anchorCtr="0" anchor="ctr" bIns="46200" lIns="92425" spcFirstLastPara="1" rIns="92425" wrap="square" tIns="46200">
            <a:noAutofit/>
          </a:bodyPr>
          <a:lstStyle>
            <a:lvl1pPr lvl="0" marR="0" rtl="0" algn="r">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 name="Google Shape;5;n"/>
          <p:cNvSpPr/>
          <p:nvPr>
            <p:ph idx="3"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lvl1pPr indent="-228600" lvl="0" marL="4572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indent="-228600" lvl="1" marL="9144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2pPr>
            <a:lvl3pPr indent="-228600" lvl="2" marL="13716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3pPr>
            <a:lvl4pPr indent="-228600" lvl="3" marL="18288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4pPr>
            <a:lvl5pPr indent="-228600" lvl="4" marL="22860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32850"/>
            <a:ext cx="2981325" cy="463550"/>
          </a:xfrm>
          <a:prstGeom prst="rect">
            <a:avLst/>
          </a:prstGeom>
          <a:noFill/>
          <a:ln>
            <a:noFill/>
          </a:ln>
        </p:spPr>
        <p:txBody>
          <a:bodyPr anchorCtr="0" anchor="b" bIns="46200" lIns="92425" spcFirstLastPara="1" rIns="92425" wrap="square" tIns="46200">
            <a:noAutofit/>
          </a:bodyPr>
          <a:lstStyle>
            <a:lvl1pPr lvl="0" marR="0" rtl="0" algn="l">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8" name="Google Shape;8;n"/>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1:notes"/>
          <p:cNvSpPr txBox="1"/>
          <p:nvPr>
            <p:ph idx="1" type="body"/>
          </p:nvPr>
        </p:nvSpPr>
        <p:spPr>
          <a:xfrm>
            <a:off x="917575" y="4416425"/>
            <a:ext cx="5046663" cy="4181475"/>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119" name="Google Shape;119;p1: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0: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82" name="Google Shape;182;p10: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3" name="Google Shape;183;p10: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1: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92" name="Google Shape;192;p11: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3" name="Google Shape;193;p11: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2: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lt1"/>
                </a:solidFill>
                <a:latin typeface="Times New Roman"/>
                <a:ea typeface="Times New Roman"/>
                <a:cs typeface="Times New Roman"/>
                <a:sym typeface="Times New Roman"/>
              </a:rPr>
              <a:t>‹#›</a:t>
            </a:fld>
            <a:endParaRPr sz="1200">
              <a:solidFill>
                <a:schemeClr val="lt1"/>
              </a:solidFill>
              <a:latin typeface="Times New Roman"/>
              <a:ea typeface="Times New Roman"/>
              <a:cs typeface="Times New Roman"/>
              <a:sym typeface="Times New Roman"/>
            </a:endParaRPr>
          </a:p>
        </p:txBody>
      </p:sp>
      <p:sp>
        <p:nvSpPr>
          <p:cNvPr id="199" name="Google Shape;199;p12: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0" name="Google Shape;200;p12: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3: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206" name="Google Shape;206;p13: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7" name="Google Shape;207;p13: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Pass parameters into register if not more than five</a:t>
            </a:r>
            <a:endParaRPr/>
          </a:p>
          <a:p>
            <a:pPr indent="0" lvl="0" marL="0" rtl="0" algn="l">
              <a:spcBef>
                <a:spcPts val="360"/>
              </a:spcBef>
              <a:spcAft>
                <a:spcPts val="0"/>
              </a:spcAft>
              <a:buNone/>
            </a:pPr>
            <a:r>
              <a:rPr lang="en-US">
                <a:latin typeface="Times New Roman"/>
                <a:ea typeface="Times New Roman"/>
                <a:cs typeface="Times New Roman"/>
                <a:sym typeface="Times New Roman"/>
              </a:rPr>
              <a:t>else Stored in block or table in memory.</a:t>
            </a:r>
            <a:endParaRPr/>
          </a:p>
          <a:p>
            <a:pPr indent="0" lvl="0" marL="0" rtl="0" algn="l">
              <a:spcBef>
                <a:spcPts val="360"/>
              </a:spcBef>
              <a:spcAft>
                <a:spcPts val="0"/>
              </a:spcAft>
              <a:buNone/>
            </a:pPr>
            <a:r>
              <a:rPr lang="en-US">
                <a:latin typeface="Times New Roman"/>
                <a:ea typeface="Times New Roman"/>
                <a:cs typeface="Times New Roman"/>
                <a:sym typeface="Times New Roman"/>
              </a:rPr>
              <a:t>Then address of a block is passed as parameter into register.</a:t>
            </a:r>
            <a:endParaRPr/>
          </a:p>
          <a:p>
            <a:pPr indent="0" lvl="0" marL="0" rtl="0" algn="l">
              <a:spcBef>
                <a:spcPts val="36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4: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lt1"/>
                </a:solidFill>
                <a:latin typeface="Times New Roman"/>
                <a:ea typeface="Times New Roman"/>
                <a:cs typeface="Times New Roman"/>
                <a:sym typeface="Times New Roman"/>
              </a:rPr>
              <a:t>‹#›</a:t>
            </a:fld>
            <a:endParaRPr sz="1200">
              <a:solidFill>
                <a:schemeClr val="lt1"/>
              </a:solidFill>
              <a:latin typeface="Times New Roman"/>
              <a:ea typeface="Times New Roman"/>
              <a:cs typeface="Times New Roman"/>
              <a:sym typeface="Times New Roman"/>
            </a:endParaRPr>
          </a:p>
        </p:txBody>
      </p:sp>
      <p:sp>
        <p:nvSpPr>
          <p:cNvPr id="213" name="Google Shape;213;p14: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4" name="Google Shape;214;p14: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5:notes"/>
          <p:cNvSpPr txBox="1"/>
          <p:nvPr>
            <p:ph idx="1" type="body"/>
          </p:nvPr>
        </p:nvSpPr>
        <p:spPr>
          <a:xfrm>
            <a:off x="917575" y="4416425"/>
            <a:ext cx="5046663" cy="4181475"/>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220" name="Google Shape;220;p15: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6: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26" name="Google Shape;226;p16: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rPr lang="en-US"/>
              <a:t>Allocation of time</a:t>
            </a:r>
            <a:endParaRPr/>
          </a:p>
          <a:p>
            <a:pPr indent="0" lvl="0" marL="0" rtl="0" algn="l">
              <a:spcBef>
                <a:spcPts val="360"/>
              </a:spcBef>
              <a:spcAft>
                <a:spcPts val="0"/>
              </a:spcAft>
              <a:buNone/>
            </a:pPr>
            <a:r>
              <a:rPr lang="en-US"/>
              <a:t>Attributes</a:t>
            </a:r>
            <a:endParaRPr/>
          </a:p>
          <a:p>
            <a:pPr indent="0" lvl="0" marL="0" rtl="0" algn="l">
              <a:spcBef>
                <a:spcPts val="360"/>
              </a:spcBef>
              <a:spcAft>
                <a:spcPts val="0"/>
              </a:spcAft>
              <a:buNone/>
            </a:pPr>
            <a:r>
              <a:rPr lang="en-US"/>
              <a:t>Lock shared data between two process .</a:t>
            </a:r>
            <a:endParaRPr/>
          </a:p>
        </p:txBody>
      </p:sp>
      <p:sp>
        <p:nvSpPr>
          <p:cNvPr id="227" name="Google Shape;227;p16: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7: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33" name="Google Shape;233;p17: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rPr lang="en-US"/>
              <a:t>In device management: if resources are available , are granted</a:t>
            </a:r>
            <a:endParaRPr/>
          </a:p>
          <a:p>
            <a:pPr indent="0" lvl="0" marL="0" rtl="0" algn="l">
              <a:spcBef>
                <a:spcPts val="360"/>
              </a:spcBef>
              <a:spcAft>
                <a:spcPts val="0"/>
              </a:spcAft>
              <a:buNone/>
            </a:pPr>
            <a:r>
              <a:rPr lang="en-US"/>
              <a:t>Resources: files, disk drivers</a:t>
            </a:r>
            <a:endParaRPr/>
          </a:p>
          <a:p>
            <a:pPr indent="0" lvl="0" marL="0" rtl="0" algn="l">
              <a:spcBef>
                <a:spcPts val="360"/>
              </a:spcBef>
              <a:spcAft>
                <a:spcPts val="0"/>
              </a:spcAft>
              <a:buNone/>
            </a:pPr>
            <a:r>
              <a:rPr lang="en-US"/>
              <a:t>If system allow unmanaged access to devices, What happens?</a:t>
            </a:r>
            <a:endParaRPr/>
          </a:p>
        </p:txBody>
      </p:sp>
      <p:sp>
        <p:nvSpPr>
          <p:cNvPr id="234" name="Google Shape;234;p17: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8: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40" name="Google Shape;240;p18: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rPr lang="en-US"/>
              <a:t>Communication: directly or indirectly through mailbox</a:t>
            </a:r>
            <a:endParaRPr/>
          </a:p>
          <a:p>
            <a:pPr indent="0" lvl="0" marL="0" rtl="0" algn="l">
              <a:spcBef>
                <a:spcPts val="360"/>
              </a:spcBef>
              <a:spcAft>
                <a:spcPts val="0"/>
              </a:spcAft>
              <a:buNone/>
            </a:pPr>
            <a:r>
              <a:rPr lang="en-US"/>
              <a:t>Shared memory </a:t>
            </a:r>
            <a:endParaRPr/>
          </a:p>
        </p:txBody>
      </p:sp>
      <p:sp>
        <p:nvSpPr>
          <p:cNvPr id="241" name="Google Shape;241;p18: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9:notes"/>
          <p:cNvSpPr txBox="1"/>
          <p:nvPr>
            <p:ph idx="1" type="body"/>
          </p:nvPr>
        </p:nvSpPr>
        <p:spPr>
          <a:xfrm>
            <a:off x="917575" y="4416425"/>
            <a:ext cx="5046663" cy="4181475"/>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247" name="Google Shape;247;p19: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2: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26" name="Google Shape;126;p2: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7" name="Google Shape;127;p2: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20: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252" name="Google Shape;252;p20: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3" name="Google Shape;253;p20: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21:notes"/>
          <p:cNvSpPr txBox="1"/>
          <p:nvPr>
            <p:ph idx="1" type="body"/>
          </p:nvPr>
        </p:nvSpPr>
        <p:spPr>
          <a:xfrm>
            <a:off x="917575" y="4416425"/>
            <a:ext cx="5046663" cy="4181475"/>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260" name="Google Shape;260;p21: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2:notes"/>
          <p:cNvSpPr txBox="1"/>
          <p:nvPr>
            <p:ph idx="1" type="body"/>
          </p:nvPr>
        </p:nvSpPr>
        <p:spPr>
          <a:xfrm>
            <a:off x="917575" y="4416425"/>
            <a:ext cx="5046663" cy="4181475"/>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268" name="Google Shape;268;p22: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3: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275" name="Google Shape;275;p23: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6" name="Google Shape;276;p23: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The important  factor in handling system calls is RTE(run time environment)-full suite of software such as compilers, interpreter, libraries, loaders.</a:t>
            </a:r>
            <a:endParaRPr/>
          </a:p>
          <a:p>
            <a:pPr indent="0" lvl="0" marL="0" rtl="0" algn="l">
              <a:spcBef>
                <a:spcPts val="360"/>
              </a:spcBef>
              <a:spcAft>
                <a:spcPts val="0"/>
              </a:spcAft>
              <a:buNone/>
            </a:pPr>
            <a:r>
              <a:rPr lang="en-US">
                <a:latin typeface="Times New Roman"/>
                <a:ea typeface="Times New Roman"/>
                <a:cs typeface="Times New Roman"/>
                <a:sym typeface="Times New Roman"/>
              </a:rPr>
              <a:t>RTE provides system call interface. </a:t>
            </a:r>
            <a:endParaRPr/>
          </a:p>
          <a:p>
            <a:pPr indent="0" lvl="0" marL="0" rtl="0" algn="l">
              <a:spcBef>
                <a:spcPts val="360"/>
              </a:spcBef>
              <a:spcAft>
                <a:spcPts val="0"/>
              </a:spcAft>
              <a:buNone/>
            </a:pPr>
            <a:r>
              <a:t/>
            </a:r>
            <a:endParaRPr>
              <a:latin typeface="Times New Roman"/>
              <a:ea typeface="Times New Roman"/>
              <a:cs typeface="Times New Roman"/>
              <a:sym typeface="Times New Roman"/>
            </a:endParaRPr>
          </a:p>
          <a:p>
            <a:pPr indent="0" lvl="0" marL="0" rtl="0" algn="l">
              <a:spcBef>
                <a:spcPts val="360"/>
              </a:spcBef>
              <a:spcAft>
                <a:spcPts val="0"/>
              </a:spcAft>
              <a:buNone/>
            </a:pPr>
            <a:r>
              <a:t/>
            </a:r>
            <a:endParaRPr>
              <a:latin typeface="Times New Roman"/>
              <a:ea typeface="Times New Roman"/>
              <a:cs typeface="Times New Roman"/>
              <a:sym typeface="Times New Roman"/>
            </a:endParaRPr>
          </a:p>
          <a:p>
            <a:pPr indent="0" lvl="0" marL="0" rtl="0" algn="l">
              <a:spcBef>
                <a:spcPts val="360"/>
              </a:spcBef>
              <a:spcAft>
                <a:spcPts val="0"/>
              </a:spcAft>
              <a:buNone/>
            </a:pPr>
            <a:r>
              <a:t/>
            </a:r>
            <a:endParaRPr>
              <a:latin typeface="Times New Roman"/>
              <a:ea typeface="Times New Roman"/>
              <a:cs typeface="Times New Roman"/>
              <a:sym typeface="Times New Roman"/>
            </a:endParaRPr>
          </a:p>
          <a:p>
            <a:pPr indent="0" lvl="0" marL="0" rtl="0" algn="l">
              <a:spcBef>
                <a:spcPts val="36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24: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282" name="Google Shape;282;p24: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3" name="Google Shape;283;p24: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All system calls such as create(), read(), write() open() come into file maagment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5: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289" name="Google Shape;289;p25: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0" name="Google Shape;290;p25: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6: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296" name="Google Shape;296;p26: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7" name="Google Shape;297;p26: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27: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03" name="Google Shape;303;p27: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rPr lang="en-US"/>
              <a:t>LINKER: Source-&gt;compile-&gt;object file-&gt;relocatable object file -&gt; linker (libraries )</a:t>
            </a:r>
            <a:endParaRPr/>
          </a:p>
          <a:p>
            <a:pPr indent="0" lvl="0" marL="0" rtl="0" algn="l">
              <a:spcBef>
                <a:spcPts val="360"/>
              </a:spcBef>
              <a:spcAft>
                <a:spcPts val="0"/>
              </a:spcAft>
              <a:buNone/>
            </a:pPr>
            <a:r>
              <a:rPr lang="en-US"/>
              <a:t>Whole activity of loader and linking is relocation: it assign final address for code parts.</a:t>
            </a:r>
            <a:endParaRPr/>
          </a:p>
        </p:txBody>
      </p:sp>
      <p:sp>
        <p:nvSpPr>
          <p:cNvPr id="304" name="Google Shape;304;p27: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8:notes"/>
          <p:cNvSpPr txBox="1"/>
          <p:nvPr>
            <p:ph idx="1" type="body"/>
          </p:nvPr>
        </p:nvSpPr>
        <p:spPr>
          <a:xfrm>
            <a:off x="917575" y="4416425"/>
            <a:ext cx="5046663" cy="4181475"/>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310" name="Google Shape;310;p28: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29: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316" name="Google Shape;316;p29: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7" name="Google Shape;317;p29: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Upper level</a:t>
            </a:r>
            <a:endParaRPr/>
          </a:p>
          <a:p>
            <a:pPr indent="0" lvl="0" marL="0" rtl="0" algn="l">
              <a:spcBef>
                <a:spcPts val="360"/>
              </a:spcBef>
              <a:spcAft>
                <a:spcPts val="0"/>
              </a:spcAft>
              <a:buNone/>
            </a:pPr>
            <a:r>
              <a:rPr lang="en-US">
                <a:latin typeface="Times New Roman"/>
                <a:ea typeface="Times New Roman"/>
                <a:cs typeface="Times New Roman"/>
                <a:sym typeface="Times New Roman"/>
              </a:rPr>
              <a:t>1:Specific feature sets available in os for applications</a:t>
            </a:r>
            <a:endParaRPr/>
          </a:p>
          <a:p>
            <a:pPr indent="0" lvl="0" marL="0" rtl="0" algn="l">
              <a:spcBef>
                <a:spcPts val="360"/>
              </a:spcBef>
              <a:spcAft>
                <a:spcPts val="0"/>
              </a:spcAft>
              <a:buNone/>
            </a:pPr>
            <a:r>
              <a:rPr lang="en-US">
                <a:latin typeface="Times New Roman"/>
                <a:ea typeface="Times New Roman"/>
                <a:cs typeface="Times New Roman"/>
                <a:sym typeface="Times New Roman"/>
              </a:rPr>
              <a:t>2: Application requirement (run time environment ) jvm (jre sdk) windows,linux etc</a:t>
            </a:r>
            <a:endParaRPr>
              <a:latin typeface="Times New Roman"/>
              <a:ea typeface="Times New Roman"/>
              <a:cs typeface="Times New Roman"/>
              <a:sym typeface="Times New Roman"/>
            </a:endParaRPr>
          </a:p>
          <a:p>
            <a:pPr indent="0" lvl="0" marL="0" rtl="0" algn="l">
              <a:spcBef>
                <a:spcPts val="360"/>
              </a:spcBef>
              <a:spcAft>
                <a:spcPts val="0"/>
              </a:spcAft>
              <a:buNone/>
            </a:pPr>
            <a:r>
              <a:rPr lang="en-US">
                <a:latin typeface="Times New Roman"/>
                <a:ea typeface="Times New Roman"/>
                <a:cs typeface="Times New Roman"/>
                <a:sym typeface="Times New Roman"/>
              </a:rPr>
              <a:t>3:API, posix</a:t>
            </a:r>
            <a:endParaRPr>
              <a:latin typeface="Times New Roman"/>
              <a:ea typeface="Times New Roman"/>
              <a:cs typeface="Times New Roman"/>
              <a:sym typeface="Times New Roman"/>
            </a:endParaRPr>
          </a:p>
          <a:p>
            <a:pPr indent="0" lvl="0" marL="0" rtl="0" algn="l">
              <a:spcBef>
                <a:spcPts val="360"/>
              </a:spcBef>
              <a:spcAft>
                <a:spcPts val="0"/>
              </a:spcAft>
              <a:buNone/>
            </a:pPr>
            <a:r>
              <a:rPr lang="en-US">
                <a:latin typeface="Times New Roman"/>
                <a:ea typeface="Times New Roman"/>
                <a:cs typeface="Times New Roman"/>
                <a:sym typeface="Times New Roman"/>
              </a:rPr>
              <a:t>Lower level:</a:t>
            </a:r>
            <a:endParaRPr/>
          </a:p>
          <a:p>
            <a:pPr indent="0" lvl="0" marL="0" rtl="0" algn="l">
              <a:spcBef>
                <a:spcPts val="360"/>
              </a:spcBef>
              <a:spcAft>
                <a:spcPts val="0"/>
              </a:spcAft>
              <a:buNone/>
            </a:pPr>
            <a:r>
              <a:rPr lang="en-US">
                <a:latin typeface="Times New Roman"/>
                <a:ea typeface="Times New Roman"/>
                <a:cs typeface="Times New Roman"/>
                <a:sym typeface="Times New Roman"/>
              </a:rPr>
              <a:t>Binary file</a:t>
            </a:r>
            <a:endParaRPr/>
          </a:p>
          <a:p>
            <a:pPr indent="0" lvl="0" marL="0" rtl="0" algn="l">
              <a:spcBef>
                <a:spcPts val="360"/>
              </a:spcBef>
              <a:spcAft>
                <a:spcPts val="0"/>
              </a:spcAft>
              <a:buNone/>
            </a:pPr>
            <a:r>
              <a:rPr lang="en-US">
                <a:latin typeface="Times New Roman"/>
                <a:ea typeface="Times New Roman"/>
                <a:cs typeface="Times New Roman"/>
                <a:sym typeface="Times New Roman"/>
              </a:rPr>
              <a:t>Compatible instruction set of app with cpu</a:t>
            </a:r>
            <a:endParaRPr>
              <a:latin typeface="Times New Roman"/>
              <a:ea typeface="Times New Roman"/>
              <a:cs typeface="Times New Roman"/>
              <a:sym typeface="Times New Roman"/>
            </a:endParaRPr>
          </a:p>
          <a:p>
            <a:pPr indent="0" lvl="0" marL="0" rtl="0" algn="l">
              <a:spcBef>
                <a:spcPts val="360"/>
              </a:spcBef>
              <a:spcAft>
                <a:spcPts val="0"/>
              </a:spcAft>
              <a:buNone/>
            </a:pPr>
            <a:r>
              <a:rPr lang="en-US">
                <a:latin typeface="Times New Roman"/>
                <a:ea typeface="Times New Roman"/>
                <a:cs typeface="Times New Roman"/>
                <a:sym typeface="Times New Roman"/>
              </a:rPr>
              <a:t>Difference in system call activities.</a:t>
            </a:r>
            <a:endParaRPr/>
          </a:p>
          <a:p>
            <a:pPr indent="0" lvl="0" marL="0" rtl="0" algn="l">
              <a:spcBef>
                <a:spcPts val="360"/>
              </a:spcBef>
              <a:spcAft>
                <a:spcPts val="0"/>
              </a:spcAft>
              <a:buNone/>
            </a:pPr>
            <a:r>
              <a:rPr lang="en-US">
                <a:latin typeface="Times New Roman"/>
                <a:ea typeface="Times New Roman"/>
                <a:cs typeface="Times New Roman"/>
                <a:sym typeface="Times New Roman"/>
              </a:rPr>
              <a:t>Api at app level(Posix) vs api at architecture level (App binary interface)</a:t>
            </a:r>
            <a:endParaRPr/>
          </a:p>
          <a:p>
            <a:pPr indent="0" lvl="0" marL="0" rtl="0" algn="l">
              <a:spcBef>
                <a:spcPts val="360"/>
              </a:spcBef>
              <a:spcAft>
                <a:spcPts val="0"/>
              </a:spcAft>
              <a:buNone/>
            </a:pPr>
            <a:r>
              <a:rPr lang="en-US">
                <a:latin typeface="Times New Roman"/>
                <a:ea typeface="Times New Roman"/>
                <a:cs typeface="Times New Roman"/>
                <a:sym typeface="Times New Roman"/>
              </a:rPr>
              <a:t>ABI( address width, mthods to pass parameters, binary format of libraries  etc)</a:t>
            </a:r>
            <a:endParaRPr/>
          </a:p>
          <a:p>
            <a:pPr indent="0" lvl="0" marL="0" rtl="0" algn="l">
              <a:spcBef>
                <a:spcPts val="36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3: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33" name="Google Shape;133;p3: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4" name="Google Shape;134;p3: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30: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323" name="Google Shape;323;p30: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4" name="Google Shape;324;p30: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Q: Desirable System goals vs user goals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31: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330" name="Google Shape;330;p31: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1" name="Google Shape;331;p31: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Andriod emulator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32: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337" name="Google Shape;337;p32: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8" name="Google Shape;338;p32: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Separation of policy and mechanism</a:t>
            </a:r>
            <a:endParaRPr/>
          </a:p>
          <a:p>
            <a:pPr indent="0" lvl="0" marL="0" rtl="0" algn="l">
              <a:spcBef>
                <a:spcPts val="360"/>
              </a:spcBef>
              <a:spcAft>
                <a:spcPts val="0"/>
              </a:spcAft>
              <a:buNone/>
            </a:pPr>
            <a:r>
              <a:rPr lang="en-US">
                <a:latin typeface="Times New Roman"/>
                <a:ea typeface="Times New Roman"/>
                <a:cs typeface="Times New Roman"/>
                <a:sym typeface="Times New Roman"/>
              </a:rPr>
              <a:t>Mechanism : how to do sth(timer construct for  cpu protection )</a:t>
            </a:r>
            <a:endParaRPr/>
          </a:p>
          <a:p>
            <a:pPr indent="0" lvl="0" marL="0" rtl="0" algn="l">
              <a:spcBef>
                <a:spcPts val="360"/>
              </a:spcBef>
              <a:spcAft>
                <a:spcPts val="0"/>
              </a:spcAft>
              <a:buNone/>
            </a:pPr>
            <a:r>
              <a:rPr lang="en-US">
                <a:latin typeface="Times New Roman"/>
                <a:ea typeface="Times New Roman"/>
                <a:cs typeface="Times New Roman"/>
                <a:sym typeface="Times New Roman"/>
              </a:rPr>
              <a:t>Policy: what will be done(how long timer)</a:t>
            </a:r>
            <a:endParaRPr/>
          </a:p>
          <a:p>
            <a:pPr indent="0" lvl="0" marL="0" rtl="0" algn="l">
              <a:spcBef>
                <a:spcPts val="360"/>
              </a:spcBef>
              <a:spcAft>
                <a:spcPts val="0"/>
              </a:spcAft>
              <a:buNone/>
            </a:pPr>
            <a:r>
              <a:t/>
            </a:r>
            <a:endParaRPr>
              <a:latin typeface="Times New Roman"/>
              <a:ea typeface="Times New Roman"/>
              <a:cs typeface="Times New Roman"/>
              <a:sym typeface="Times New Roman"/>
            </a:endParaRPr>
          </a:p>
          <a:p>
            <a:pPr indent="0" lvl="0" marL="0" rtl="0" algn="l">
              <a:spcBef>
                <a:spcPts val="360"/>
              </a:spcBef>
              <a:spcAft>
                <a:spcPts val="0"/>
              </a:spcAft>
              <a:buNone/>
            </a:pPr>
            <a:r>
              <a:t/>
            </a:r>
            <a:endParaRPr>
              <a:latin typeface="Times New Roman"/>
              <a:ea typeface="Times New Roman"/>
              <a:cs typeface="Times New Roman"/>
              <a:sym typeface="Times New Roman"/>
            </a:endParaRPr>
          </a:p>
          <a:p>
            <a:pPr indent="0" lvl="0" marL="0" rtl="0" algn="l">
              <a:spcBef>
                <a:spcPts val="36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33:notes"/>
          <p:cNvSpPr txBox="1"/>
          <p:nvPr>
            <p:ph idx="1" type="body"/>
          </p:nvPr>
        </p:nvSpPr>
        <p:spPr>
          <a:xfrm>
            <a:off x="917575" y="4416425"/>
            <a:ext cx="5046663" cy="4181475"/>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344" name="Google Shape;344;p33: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34: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50" name="Google Shape;350;p34: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rPr lang="en-US"/>
              <a:t>All functionality of kernel level resides into single address space. Static binary files</a:t>
            </a:r>
            <a:endParaRPr/>
          </a:p>
          <a:p>
            <a:pPr indent="0" lvl="0" marL="0" rtl="0" algn="l">
              <a:spcBef>
                <a:spcPts val="360"/>
              </a:spcBef>
              <a:spcAft>
                <a:spcPts val="0"/>
              </a:spcAft>
              <a:buNone/>
            </a:pPr>
            <a:r>
              <a:rPr lang="en-US"/>
              <a:t>Tightly coupled: single change at one part will impact others too.</a:t>
            </a:r>
            <a:endParaRPr/>
          </a:p>
          <a:p>
            <a:pPr indent="0" lvl="0" marL="0" marR="0" rtl="0" algn="l">
              <a:lnSpc>
                <a:spcPct val="100000"/>
              </a:lnSpc>
              <a:spcBef>
                <a:spcPts val="360"/>
              </a:spcBef>
              <a:spcAft>
                <a:spcPts val="0"/>
              </a:spcAft>
              <a:buClr>
                <a:schemeClr val="dk1"/>
              </a:buClr>
              <a:buSzPts val="1200"/>
              <a:buFont typeface="Times New Roman"/>
              <a:buNone/>
            </a:pPr>
            <a:r>
              <a:rPr lang="en-US"/>
              <a:t>Why monolithic kernels are not popular despite of being fast?</a:t>
            </a:r>
            <a:endParaRPr/>
          </a:p>
          <a:p>
            <a:pPr indent="0" lvl="0" marL="0" rtl="0" algn="l">
              <a:spcBef>
                <a:spcPts val="360"/>
              </a:spcBef>
              <a:spcAft>
                <a:spcPts val="0"/>
              </a:spcAft>
              <a:buNone/>
            </a:pPr>
            <a:r>
              <a:t/>
            </a:r>
            <a:endParaRPr/>
          </a:p>
        </p:txBody>
      </p:sp>
      <p:sp>
        <p:nvSpPr>
          <p:cNvPr id="351" name="Google Shape;351;p34: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35: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61" name="Google Shape;361;p35: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rPr lang="en-US"/>
              <a:t>Loosely coupled: not impacting other parts</a:t>
            </a:r>
            <a:endParaRPr/>
          </a:p>
          <a:p>
            <a:pPr indent="0" lvl="0" marL="0" rtl="0" algn="l">
              <a:spcBef>
                <a:spcPts val="360"/>
              </a:spcBef>
              <a:spcAft>
                <a:spcPts val="0"/>
              </a:spcAft>
              <a:buNone/>
            </a:pPr>
            <a:r>
              <a:rPr lang="en-US"/>
              <a:t>Each level layers has specified operations/functions</a:t>
            </a:r>
            <a:endParaRPr/>
          </a:p>
          <a:p>
            <a:pPr indent="0" lvl="0" marL="0" rtl="0" algn="l">
              <a:spcBef>
                <a:spcPts val="360"/>
              </a:spcBef>
              <a:spcAft>
                <a:spcPts val="0"/>
              </a:spcAft>
              <a:buNone/>
            </a:pPr>
            <a:r>
              <a:t/>
            </a:r>
            <a:endParaRPr/>
          </a:p>
        </p:txBody>
      </p:sp>
      <p:sp>
        <p:nvSpPr>
          <p:cNvPr id="362" name="Google Shape;362;p35: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36: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69" name="Google Shape;369;p36: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rPr lang="en-US"/>
              <a:t>Services /functions/operations are refined</a:t>
            </a:r>
            <a:endParaRPr/>
          </a:p>
          <a:p>
            <a:pPr indent="0" lvl="0" marL="0" rtl="0" algn="l">
              <a:spcBef>
                <a:spcPts val="360"/>
              </a:spcBef>
              <a:spcAft>
                <a:spcPts val="0"/>
              </a:spcAft>
              <a:buNone/>
            </a:pPr>
            <a:r>
              <a:rPr lang="en-US"/>
              <a:t>Adaptability: easier to update</a:t>
            </a:r>
            <a:endParaRPr/>
          </a:p>
        </p:txBody>
      </p:sp>
      <p:sp>
        <p:nvSpPr>
          <p:cNvPr id="370" name="Google Shape;370;p36: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37: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77" name="Google Shape;377;p37: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rPr lang="en-US"/>
              <a:t>Loadable kernel modules(LKMs)</a:t>
            </a:r>
            <a:endParaRPr/>
          </a:p>
          <a:p>
            <a:pPr indent="0" lvl="0" marL="0" rtl="0" algn="l">
              <a:spcBef>
                <a:spcPts val="360"/>
              </a:spcBef>
              <a:spcAft>
                <a:spcPts val="0"/>
              </a:spcAft>
              <a:buNone/>
            </a:pPr>
            <a:r>
              <a:rPr lang="en-US"/>
              <a:t>Easy to update due to  modules </a:t>
            </a:r>
            <a:endParaRPr/>
          </a:p>
          <a:p>
            <a:pPr indent="0" lvl="0" marL="0" rtl="0" algn="l">
              <a:spcBef>
                <a:spcPts val="360"/>
              </a:spcBef>
              <a:spcAft>
                <a:spcPts val="0"/>
              </a:spcAft>
              <a:buNone/>
            </a:pPr>
            <a:r>
              <a:rPr lang="en-US"/>
              <a:t>How a layered system and modules based kernel are similar and dissimilar to each other ? </a:t>
            </a:r>
            <a:endParaRPr/>
          </a:p>
        </p:txBody>
      </p:sp>
      <p:sp>
        <p:nvSpPr>
          <p:cNvPr id="378" name="Google Shape;378;p37: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38:notes"/>
          <p:cNvSpPr txBox="1"/>
          <p:nvPr>
            <p:ph idx="1" type="body"/>
          </p:nvPr>
        </p:nvSpPr>
        <p:spPr>
          <a:xfrm>
            <a:off x="917575" y="4416425"/>
            <a:ext cx="5046663" cy="4181475"/>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385" name="Google Shape;385;p38: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39: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2" name="Google Shape;392;p39: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4: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40" name="Google Shape;140;p4: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1" name="Google Shape;141;p4: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40: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8" name="Google Shape;398;p40: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41: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405" name="Google Shape;405;p41: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6" name="Google Shape;406;p41: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42: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412" name="Google Shape;412;p42: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3" name="Google Shape;413;p42: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43: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419" name="Google Shape;419;p43: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0" name="Google Shape;420;p43: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rPr b="1" i="0" lang="en-US" sz="1200">
                <a:solidFill>
                  <a:schemeClr val="dk1"/>
                </a:solidFill>
                <a:latin typeface="Times New Roman"/>
                <a:ea typeface="Times New Roman"/>
                <a:cs typeface="Times New Roman"/>
                <a:sym typeface="Times New Roman"/>
              </a:rPr>
              <a:t>BPF</a:t>
            </a:r>
            <a:r>
              <a:rPr b="0" i="0" lang="en-US" sz="1200">
                <a:solidFill>
                  <a:schemeClr val="dk1"/>
                </a:solidFill>
                <a:latin typeface="Times New Roman"/>
                <a:ea typeface="Times New Roman"/>
                <a:cs typeface="Times New Roman"/>
                <a:sym typeface="Times New Roman"/>
              </a:rPr>
              <a:t> (Berkeley Packet Filters), </a:t>
            </a:r>
            <a:endParaRPr>
              <a:latin typeface="Times New Roman"/>
              <a:ea typeface="Times New Roman"/>
              <a:cs typeface="Times New Roman"/>
              <a:sym typeface="Times New Roman"/>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44: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427" name="Google Shape;427;p44: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8" name="Google Shape;428;p44: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5: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7" name="Google Shape;147;p5: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6: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53" name="Google Shape;153;p6: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4" name="Google Shape;154;p6: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7: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60" name="Google Shape;160;p7: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1" name="Google Shape;161;p7: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8: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67" name="Google Shape;167;p8: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8" name="Google Shape;168;p8: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9: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75" name="Google Shape;175;p9: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6" name="Google Shape;176;p9: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9" name="Shape 19"/>
        <p:cNvGrpSpPr/>
        <p:nvPr/>
      </p:nvGrpSpPr>
      <p:grpSpPr>
        <a:xfrm>
          <a:off x="0" y="0"/>
          <a:ext cx="0" cy="0"/>
          <a:chOff x="0" y="0"/>
          <a:chExt cx="0" cy="0"/>
        </a:xfrm>
      </p:grpSpPr>
      <p:sp>
        <p:nvSpPr>
          <p:cNvPr id="20" name="Google Shape;20;p46"/>
          <p:cNvSpPr/>
          <p:nvPr/>
        </p:nvSpPr>
        <p:spPr>
          <a:xfrm>
            <a:off x="-2" y="4664147"/>
            <a:ext cx="9151089" cy="0"/>
          </a:xfrm>
          <a:prstGeom prst="rtTriangle">
            <a:avLst/>
          </a:prstGeom>
          <a:gradFill>
            <a:gsLst>
              <a:gs pos="0">
                <a:srgbClr val="007795"/>
              </a:gs>
              <a:gs pos="55000">
                <a:srgbClr val="47BBE0"/>
              </a:gs>
              <a:gs pos="100000">
                <a:srgbClr val="007795"/>
              </a:gs>
            </a:gsLst>
            <a:lin ang="3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21" name="Google Shape;21;p46"/>
          <p:cNvSpPr txBox="1"/>
          <p:nvPr>
            <p:ph type="ctrTitle"/>
          </p:nvPr>
        </p:nvSpPr>
        <p:spPr>
          <a:xfrm>
            <a:off x="685800" y="1752601"/>
            <a:ext cx="7772400" cy="1829761"/>
          </a:xfrm>
          <a:prstGeom prst="rect">
            <a:avLst/>
          </a:prstGeom>
          <a:noFill/>
          <a:ln>
            <a:noFill/>
          </a:ln>
        </p:spPr>
        <p:txBody>
          <a:bodyPr anchorCtr="0" anchor="b" bIns="45700" lIns="91425" spcFirstLastPara="1" rIns="91425" wrap="square" tIns="45700">
            <a:normAutofit/>
          </a:bodyPr>
          <a:lstStyle>
            <a:lvl1pPr lvl="0" algn="r">
              <a:spcBef>
                <a:spcPts val="0"/>
              </a:spcBef>
              <a:spcAft>
                <a:spcPts val="0"/>
              </a:spcAft>
              <a:buClr>
                <a:schemeClr val="dk2"/>
              </a:buClr>
              <a:buSzPts val="4800"/>
              <a:buFont typeface="Lucida Sans"/>
              <a:buNone/>
              <a:defRPr b="1" sz="48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46"/>
          <p:cNvSpPr txBox="1"/>
          <p:nvPr>
            <p:ph idx="1" type="subTitle"/>
          </p:nvPr>
        </p:nvSpPr>
        <p:spPr>
          <a:xfrm>
            <a:off x="685800" y="3611607"/>
            <a:ext cx="7772400" cy="1199704"/>
          </a:xfrm>
          <a:prstGeom prst="rect">
            <a:avLst/>
          </a:prstGeom>
          <a:noFill/>
          <a:ln>
            <a:noFill/>
          </a:ln>
        </p:spPr>
        <p:txBody>
          <a:bodyPr anchorCtr="0" anchor="t" bIns="45700" lIns="45700" spcFirstLastPara="1" rIns="45700" wrap="square" tIns="45700">
            <a:normAutofit/>
          </a:bodyPr>
          <a:lstStyle>
            <a:lvl1pPr lvl="0" marR="64008" algn="r">
              <a:spcBef>
                <a:spcPts val="400"/>
              </a:spcBef>
              <a:spcAft>
                <a:spcPts val="0"/>
              </a:spcAft>
              <a:buSzPts val="1836"/>
              <a:buNone/>
              <a:defRPr>
                <a:solidFill>
                  <a:schemeClr val="dk2"/>
                </a:solidFill>
              </a:defRPr>
            </a:lvl1pPr>
            <a:lvl2pPr lvl="1" algn="ctr">
              <a:spcBef>
                <a:spcPts val="324"/>
              </a:spcBef>
              <a:spcAft>
                <a:spcPts val="0"/>
              </a:spcAft>
              <a:buSzPts val="1800"/>
              <a:buNone/>
              <a:defRPr/>
            </a:lvl2pPr>
            <a:lvl3pPr lvl="2" algn="ctr">
              <a:spcBef>
                <a:spcPts val="350"/>
              </a:spcBef>
              <a:spcAft>
                <a:spcPts val="0"/>
              </a:spcAft>
              <a:buSzPts val="1800"/>
              <a:buNone/>
              <a:defRPr/>
            </a:lvl3pPr>
            <a:lvl4pPr lvl="3" algn="ctr">
              <a:spcBef>
                <a:spcPts val="350"/>
              </a:spcBef>
              <a:spcAft>
                <a:spcPts val="0"/>
              </a:spcAft>
              <a:buSzPts val="1800"/>
              <a:buNone/>
              <a:defRPr/>
            </a:lvl4pPr>
            <a:lvl5pPr lvl="4" algn="ctr">
              <a:spcBef>
                <a:spcPts val="350"/>
              </a:spcBef>
              <a:spcAft>
                <a:spcPts val="0"/>
              </a:spcAft>
              <a:buSzPts val="1800"/>
              <a:buNone/>
              <a:defRPr/>
            </a:lvl5pPr>
            <a:lvl6pPr lvl="5" algn="ctr">
              <a:spcBef>
                <a:spcPts val="350"/>
              </a:spcBef>
              <a:spcAft>
                <a:spcPts val="0"/>
              </a:spcAft>
              <a:buSzPts val="1800"/>
              <a:buNone/>
              <a:defRPr/>
            </a:lvl6pPr>
            <a:lvl7pPr lvl="6" algn="ctr">
              <a:spcBef>
                <a:spcPts val="350"/>
              </a:spcBef>
              <a:spcAft>
                <a:spcPts val="0"/>
              </a:spcAft>
              <a:buSzPts val="1800"/>
              <a:buNone/>
              <a:defRPr/>
            </a:lvl7pPr>
            <a:lvl8pPr lvl="7" algn="ctr">
              <a:spcBef>
                <a:spcPts val="350"/>
              </a:spcBef>
              <a:spcAft>
                <a:spcPts val="0"/>
              </a:spcAft>
              <a:buSzPts val="1800"/>
              <a:buNone/>
              <a:defRPr/>
            </a:lvl8pPr>
            <a:lvl9pPr lvl="8" algn="ctr">
              <a:spcBef>
                <a:spcPts val="350"/>
              </a:spcBef>
              <a:spcAft>
                <a:spcPts val="0"/>
              </a:spcAft>
              <a:buSzPts val="1800"/>
              <a:buNone/>
              <a:defRPr/>
            </a:lvl9pPr>
          </a:lstStyle>
          <a:p/>
        </p:txBody>
      </p:sp>
      <p:grpSp>
        <p:nvGrpSpPr>
          <p:cNvPr id="23" name="Google Shape;23;p46"/>
          <p:cNvGrpSpPr/>
          <p:nvPr/>
        </p:nvGrpSpPr>
        <p:grpSpPr>
          <a:xfrm>
            <a:off x="-3765" y="4953000"/>
            <a:ext cx="9147765" cy="1912088"/>
            <a:chOff x="-3765" y="4832896"/>
            <a:chExt cx="9147765" cy="2032192"/>
          </a:xfrm>
        </p:grpSpPr>
        <p:sp>
          <p:nvSpPr>
            <p:cNvPr id="24" name="Google Shape;24;p46"/>
            <p:cNvSpPr/>
            <p:nvPr/>
          </p:nvSpPr>
          <p:spPr>
            <a:xfrm>
              <a:off x="1687513" y="4832896"/>
              <a:ext cx="7456487" cy="518816"/>
            </a:xfrm>
            <a:custGeom>
              <a:rect b="b" l="l" r="r" t="t"/>
              <a:pathLst>
                <a:path extrusionOk="0" h="367" w="4697">
                  <a:moveTo>
                    <a:pt x="4697" y="0"/>
                  </a:moveTo>
                  <a:lnTo>
                    <a:pt x="4697" y="367"/>
                  </a:lnTo>
                  <a:lnTo>
                    <a:pt x="0" y="218"/>
                  </a:lnTo>
                  <a:lnTo>
                    <a:pt x="4697" y="0"/>
                  </a:lnTo>
                  <a:close/>
                </a:path>
              </a:pathLst>
            </a:custGeom>
            <a:solidFill>
              <a:srgbClr val="9CCADC">
                <a:alpha val="400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25" name="Google Shape;25;p46"/>
            <p:cNvSpPr/>
            <p:nvPr/>
          </p:nvSpPr>
          <p:spPr>
            <a:xfrm>
              <a:off x="35443" y="5135526"/>
              <a:ext cx="9108557" cy="838200"/>
            </a:xfrm>
            <a:custGeom>
              <a:rect b="b" l="l" r="r" t="t"/>
              <a:pathLst>
                <a:path extrusionOk="0" h="528" w="5760">
                  <a:moveTo>
                    <a:pt x="0" y="0"/>
                  </a:moveTo>
                  <a:lnTo>
                    <a:pt x="5760" y="0"/>
                  </a:lnTo>
                  <a:lnTo>
                    <a:pt x="5760" y="528"/>
                  </a:lnTo>
                  <a:lnTo>
                    <a:pt x="48" y="0"/>
                  </a:lnTo>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26" name="Google Shape;26;p46"/>
            <p:cNvSpPr/>
            <p:nvPr/>
          </p:nvSpPr>
          <p:spPr>
            <a:xfrm>
              <a:off x="0" y="4883888"/>
              <a:ext cx="9144000" cy="1981200"/>
            </a:xfrm>
            <a:custGeom>
              <a:rect b="b" l="l" r="r" t="t"/>
              <a:pathLst>
                <a:path extrusionOk="0" h="1248" w="5760">
                  <a:moveTo>
                    <a:pt x="0" y="0"/>
                  </a:moveTo>
                  <a:lnTo>
                    <a:pt x="0" y="1248"/>
                  </a:lnTo>
                  <a:lnTo>
                    <a:pt x="5760" y="1248"/>
                  </a:lnTo>
                  <a:lnTo>
                    <a:pt x="5760" y="528"/>
                  </a:lnTo>
                  <a:lnTo>
                    <a:pt x="0" y="0"/>
                  </a:lnTo>
                  <a:close/>
                </a:path>
              </a:pathLst>
            </a:custGeom>
            <a:blipFill rotWithShape="1">
              <a:blip r:embed="rId2">
                <a:alphaModFix amt="50000"/>
              </a:blip>
              <a:tile algn="t" flip="none" tx="0" sx="50000" ty="0" sy="5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cxnSp>
          <p:nvCxnSpPr>
            <p:cNvPr id="27" name="Google Shape;27;p46"/>
            <p:cNvCxnSpPr/>
            <p:nvPr/>
          </p:nvCxnSpPr>
          <p:spPr>
            <a:xfrm>
              <a:off x="-3765" y="4880373"/>
              <a:ext cx="9147765" cy="839943"/>
            </a:xfrm>
            <a:prstGeom prst="straightConnector1">
              <a:avLst/>
            </a:prstGeom>
            <a:noFill/>
            <a:ln cap="flat" cmpd="sng" w="12050">
              <a:solidFill>
                <a:srgbClr val="93C5D8"/>
              </a:solidFill>
              <a:prstDash val="solid"/>
              <a:miter lim="800000"/>
              <a:headEnd len="sm" w="sm" type="none"/>
              <a:tailEnd len="sm" w="sm" type="none"/>
            </a:ln>
          </p:spPr>
        </p:cxnSp>
      </p:grpSp>
      <p:sp>
        <p:nvSpPr>
          <p:cNvPr id="28" name="Google Shape;28;p46"/>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6"/>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rgbClr val="E7F0F4"/>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6"/>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None/>
              <a:defRPr b="0" sz="1000">
                <a:solidFill>
                  <a:srgbClr val="FFFFFF"/>
                </a:solidFill>
                <a:latin typeface="Verdana"/>
                <a:ea typeface="Verdana"/>
                <a:cs typeface="Verdana"/>
                <a:sym typeface="Verdana"/>
              </a:defRPr>
            </a:lvl1pPr>
            <a:lvl2pPr indent="0" lvl="1" marL="0" algn="r">
              <a:spcBef>
                <a:spcPts val="0"/>
              </a:spcBef>
              <a:spcAft>
                <a:spcPts val="0"/>
              </a:spcAft>
              <a:buNone/>
              <a:defRPr b="0" sz="1000">
                <a:solidFill>
                  <a:srgbClr val="FFFFFF"/>
                </a:solidFill>
                <a:latin typeface="Verdana"/>
                <a:ea typeface="Verdana"/>
                <a:cs typeface="Verdana"/>
                <a:sym typeface="Verdana"/>
              </a:defRPr>
            </a:lvl2pPr>
            <a:lvl3pPr indent="0" lvl="2" marL="0" algn="r">
              <a:spcBef>
                <a:spcPts val="0"/>
              </a:spcBef>
              <a:spcAft>
                <a:spcPts val="0"/>
              </a:spcAft>
              <a:buNone/>
              <a:defRPr b="0" sz="1000">
                <a:solidFill>
                  <a:srgbClr val="FFFFFF"/>
                </a:solidFill>
                <a:latin typeface="Verdana"/>
                <a:ea typeface="Verdana"/>
                <a:cs typeface="Verdana"/>
                <a:sym typeface="Verdana"/>
              </a:defRPr>
            </a:lvl3pPr>
            <a:lvl4pPr indent="0" lvl="3" marL="0" algn="r">
              <a:spcBef>
                <a:spcPts val="0"/>
              </a:spcBef>
              <a:spcAft>
                <a:spcPts val="0"/>
              </a:spcAft>
              <a:buNone/>
              <a:defRPr b="0" sz="1000">
                <a:solidFill>
                  <a:srgbClr val="FFFFFF"/>
                </a:solidFill>
                <a:latin typeface="Verdana"/>
                <a:ea typeface="Verdana"/>
                <a:cs typeface="Verdana"/>
                <a:sym typeface="Verdana"/>
              </a:defRPr>
            </a:lvl4pPr>
            <a:lvl5pPr indent="0" lvl="4" marL="0" algn="r">
              <a:spcBef>
                <a:spcPts val="0"/>
              </a:spcBef>
              <a:spcAft>
                <a:spcPts val="0"/>
              </a:spcAft>
              <a:buNone/>
              <a:defRPr b="0" sz="1000">
                <a:solidFill>
                  <a:srgbClr val="FFFFFF"/>
                </a:solidFill>
                <a:latin typeface="Verdana"/>
                <a:ea typeface="Verdana"/>
                <a:cs typeface="Verdana"/>
                <a:sym typeface="Verdana"/>
              </a:defRPr>
            </a:lvl5pPr>
            <a:lvl6pPr indent="0" lvl="5" marL="0" algn="r">
              <a:spcBef>
                <a:spcPts val="0"/>
              </a:spcBef>
              <a:spcAft>
                <a:spcPts val="0"/>
              </a:spcAft>
              <a:buNone/>
              <a:defRPr b="0" sz="1000">
                <a:solidFill>
                  <a:srgbClr val="FFFFFF"/>
                </a:solidFill>
                <a:latin typeface="Verdana"/>
                <a:ea typeface="Verdana"/>
                <a:cs typeface="Verdana"/>
                <a:sym typeface="Verdana"/>
              </a:defRPr>
            </a:lvl6pPr>
            <a:lvl7pPr indent="0" lvl="6" marL="0" algn="r">
              <a:spcBef>
                <a:spcPts val="0"/>
              </a:spcBef>
              <a:spcAft>
                <a:spcPts val="0"/>
              </a:spcAft>
              <a:buNone/>
              <a:defRPr b="0" sz="1000">
                <a:solidFill>
                  <a:srgbClr val="FFFFFF"/>
                </a:solidFill>
                <a:latin typeface="Verdana"/>
                <a:ea typeface="Verdana"/>
                <a:cs typeface="Verdana"/>
                <a:sym typeface="Verdana"/>
              </a:defRPr>
            </a:lvl7pPr>
            <a:lvl8pPr indent="0" lvl="7" marL="0" algn="r">
              <a:spcBef>
                <a:spcPts val="0"/>
              </a:spcBef>
              <a:spcAft>
                <a:spcPts val="0"/>
              </a:spcAft>
              <a:buNone/>
              <a:defRPr b="0" sz="1000">
                <a:solidFill>
                  <a:srgbClr val="FFFFFF"/>
                </a:solidFill>
                <a:latin typeface="Verdana"/>
                <a:ea typeface="Verdana"/>
                <a:cs typeface="Verdana"/>
                <a:sym typeface="Verdana"/>
              </a:defRPr>
            </a:lvl8pPr>
            <a:lvl9pPr indent="0" lvl="8" marL="0" algn="r">
              <a:spcBef>
                <a:spcPts val="0"/>
              </a:spcBef>
              <a:spcAft>
                <a:spcPts val="0"/>
              </a:spcAft>
              <a:buNone/>
              <a:defRPr b="0" sz="1000">
                <a:solidFill>
                  <a:srgbClr val="FFFFFF"/>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0" name="Shape 90"/>
        <p:cNvGrpSpPr/>
        <p:nvPr/>
      </p:nvGrpSpPr>
      <p:grpSpPr>
        <a:xfrm>
          <a:off x="0" y="0"/>
          <a:ext cx="0" cy="0"/>
          <a:chOff x="0" y="0"/>
          <a:chExt cx="0" cy="0"/>
        </a:xfrm>
      </p:grpSpPr>
      <p:sp>
        <p:nvSpPr>
          <p:cNvPr id="91" name="Google Shape;91;p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57"/>
          <p:cNvSpPr txBox="1"/>
          <p:nvPr>
            <p:ph idx="1" type="body"/>
          </p:nvPr>
        </p:nvSpPr>
        <p:spPr>
          <a:xfrm rot="5400000">
            <a:off x="2378965" y="-440435"/>
            <a:ext cx="4386071" cy="8229600"/>
          </a:xfrm>
          <a:prstGeom prst="rect">
            <a:avLst/>
          </a:prstGeom>
          <a:noFill/>
          <a:ln>
            <a:noFill/>
          </a:ln>
        </p:spPr>
        <p:txBody>
          <a:bodyPr anchorCtr="0" anchor="t" bIns="45700" lIns="91425" spcFirstLastPara="1" rIns="91425" wrap="square" tIns="45700">
            <a:normAutofit/>
          </a:bodyPr>
          <a:lstStyle>
            <a:lvl1pPr indent="-306324" lvl="0" marL="457200" algn="l">
              <a:spcBef>
                <a:spcPts val="400"/>
              </a:spcBef>
              <a:spcAft>
                <a:spcPts val="0"/>
              </a:spcAft>
              <a:buSzPts val="1224"/>
              <a:buChar char="🞂"/>
              <a:defRPr/>
            </a:lvl1pPr>
            <a:lvl2pPr indent="-342900" lvl="1" marL="914400" algn="l">
              <a:spcBef>
                <a:spcPts val="324"/>
              </a:spcBef>
              <a:spcAft>
                <a:spcPts val="0"/>
              </a:spcAft>
              <a:buSzPts val="1800"/>
              <a:buChar char="◦"/>
              <a:defRPr/>
            </a:lvl2pPr>
            <a:lvl3pPr indent="-342900" lvl="2" marL="1371600" algn="l">
              <a:spcBef>
                <a:spcPts val="35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93" name="Google Shape;93;p57"/>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57"/>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57"/>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6" name="Shape 96"/>
        <p:cNvGrpSpPr/>
        <p:nvPr/>
      </p:nvGrpSpPr>
      <p:grpSpPr>
        <a:xfrm>
          <a:off x="0" y="0"/>
          <a:ext cx="0" cy="0"/>
          <a:chOff x="0" y="0"/>
          <a:chExt cx="0" cy="0"/>
        </a:xfrm>
      </p:grpSpPr>
      <p:sp>
        <p:nvSpPr>
          <p:cNvPr id="97" name="Google Shape;97;p58"/>
          <p:cNvSpPr txBox="1"/>
          <p:nvPr>
            <p:ph type="title"/>
          </p:nvPr>
        </p:nvSpPr>
        <p:spPr>
          <a:xfrm rot="5400000">
            <a:off x="4936367" y="2182286"/>
            <a:ext cx="5592761" cy="177747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58"/>
          <p:cNvSpPr txBox="1"/>
          <p:nvPr>
            <p:ph idx="1" type="body"/>
          </p:nvPr>
        </p:nvSpPr>
        <p:spPr>
          <a:xfrm rot="5400000">
            <a:off x="823120" y="-91279"/>
            <a:ext cx="5592760" cy="6324600"/>
          </a:xfrm>
          <a:prstGeom prst="rect">
            <a:avLst/>
          </a:prstGeom>
          <a:noFill/>
          <a:ln>
            <a:noFill/>
          </a:ln>
        </p:spPr>
        <p:txBody>
          <a:bodyPr anchorCtr="0" anchor="t" bIns="45700" lIns="91425" spcFirstLastPara="1" rIns="91425" wrap="square" tIns="45700">
            <a:normAutofit/>
          </a:bodyPr>
          <a:lstStyle>
            <a:lvl1pPr indent="-306324" lvl="0" marL="457200" algn="l">
              <a:spcBef>
                <a:spcPts val="400"/>
              </a:spcBef>
              <a:spcAft>
                <a:spcPts val="0"/>
              </a:spcAft>
              <a:buSzPts val="1224"/>
              <a:buChar char="🞂"/>
              <a:defRPr/>
            </a:lvl1pPr>
            <a:lvl2pPr indent="-342900" lvl="1" marL="914400" algn="l">
              <a:spcBef>
                <a:spcPts val="324"/>
              </a:spcBef>
              <a:spcAft>
                <a:spcPts val="0"/>
              </a:spcAft>
              <a:buSzPts val="1800"/>
              <a:buChar char="◦"/>
              <a:defRPr/>
            </a:lvl2pPr>
            <a:lvl3pPr indent="-342900" lvl="2" marL="1371600" algn="l">
              <a:spcBef>
                <a:spcPts val="35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99" name="Google Shape;99;p58"/>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58"/>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58"/>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gradFill>
          <a:gsLst>
            <a:gs pos="0">
              <a:srgbClr val="B1B1B1"/>
            </a:gs>
            <a:gs pos="40000">
              <a:srgbClr val="9E9E9E"/>
            </a:gs>
            <a:gs pos="100000">
              <a:schemeClr val="dk1"/>
            </a:gs>
          </a:gsLst>
          <a:path path="circle">
            <a:fillToRect b="100%" l="100%"/>
          </a:path>
          <a:tileRect r="-100%" t="-100%"/>
        </a:gradFill>
      </p:bgPr>
    </p:bg>
    <p:spTree>
      <p:nvGrpSpPr>
        <p:cNvPr id="112" name="Shape 112"/>
        <p:cNvGrpSpPr/>
        <p:nvPr/>
      </p:nvGrpSpPr>
      <p:grpSpPr>
        <a:xfrm>
          <a:off x="0" y="0"/>
          <a:ext cx="0" cy="0"/>
          <a:chOff x="0" y="0"/>
          <a:chExt cx="0" cy="0"/>
        </a:xfrm>
      </p:grpSpPr>
      <p:sp>
        <p:nvSpPr>
          <p:cNvPr id="113" name="Google Shape;113;p50"/>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50"/>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50"/>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
        <p:nvSpPr>
          <p:cNvPr id="116" name="Google Shape;116;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 name="Shape 31"/>
        <p:cNvGrpSpPr/>
        <p:nvPr/>
      </p:nvGrpSpPr>
      <p:grpSpPr>
        <a:xfrm>
          <a:off x="0" y="0"/>
          <a:ext cx="0" cy="0"/>
          <a:chOff x="0" y="0"/>
          <a:chExt cx="0" cy="0"/>
        </a:xfrm>
      </p:grpSpPr>
      <p:sp>
        <p:nvSpPr>
          <p:cNvPr id="32" name="Google Shape;32;p47"/>
          <p:cNvSpPr txBox="1"/>
          <p:nvPr>
            <p:ph idx="1" type="body"/>
          </p:nvPr>
        </p:nvSpPr>
        <p:spPr>
          <a:xfrm>
            <a:off x="457200" y="1481328"/>
            <a:ext cx="8229600" cy="4525963"/>
          </a:xfrm>
          <a:prstGeom prst="rect">
            <a:avLst/>
          </a:prstGeom>
          <a:noFill/>
          <a:ln>
            <a:noFill/>
          </a:ln>
        </p:spPr>
        <p:txBody>
          <a:bodyPr anchorCtr="0" anchor="t" bIns="45700" lIns="91425" spcFirstLastPara="1" rIns="91425" wrap="square" tIns="45700">
            <a:normAutofit/>
          </a:bodyPr>
          <a:lstStyle>
            <a:lvl1pPr indent="-306324" lvl="0" marL="457200" algn="l">
              <a:spcBef>
                <a:spcPts val="400"/>
              </a:spcBef>
              <a:spcAft>
                <a:spcPts val="0"/>
              </a:spcAft>
              <a:buSzPts val="1224"/>
              <a:buChar char="🞂"/>
              <a:defRPr/>
            </a:lvl1pPr>
            <a:lvl2pPr indent="-342900" lvl="1" marL="914400" algn="l">
              <a:spcBef>
                <a:spcPts val="324"/>
              </a:spcBef>
              <a:spcAft>
                <a:spcPts val="0"/>
              </a:spcAft>
              <a:buSzPts val="1800"/>
              <a:buChar char="◦"/>
              <a:defRPr/>
            </a:lvl2pPr>
            <a:lvl3pPr indent="-342900" lvl="2" marL="1371600" algn="l">
              <a:spcBef>
                <a:spcPts val="35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33" name="Google Shape;33;p47"/>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7"/>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7"/>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
        <p:nvSpPr>
          <p:cNvPr id="36" name="Google Shape;36;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 name="Shape 37"/>
        <p:cNvGrpSpPr/>
        <p:nvPr/>
      </p:nvGrpSpPr>
      <p:grpSpPr>
        <a:xfrm>
          <a:off x="0" y="0"/>
          <a:ext cx="0" cy="0"/>
          <a:chOff x="0" y="0"/>
          <a:chExt cx="0" cy="0"/>
        </a:xfrm>
      </p:grpSpPr>
      <p:sp>
        <p:nvSpPr>
          <p:cNvPr id="38" name="Google Shape;38;p51"/>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1"/>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1"/>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B1B1B1"/>
            </a:gs>
            <a:gs pos="40000">
              <a:srgbClr val="9E9E9E"/>
            </a:gs>
            <a:gs pos="100000">
              <a:schemeClr val="dk1"/>
            </a:gs>
          </a:gsLst>
          <a:path path="circle">
            <a:fillToRect b="100%" l="100%"/>
          </a:path>
          <a:tileRect r="-100%" t="-100%"/>
        </a:gradFill>
      </p:bgPr>
    </p:bg>
    <p:spTree>
      <p:nvGrpSpPr>
        <p:cNvPr id="41" name="Shape 41"/>
        <p:cNvGrpSpPr/>
        <p:nvPr/>
      </p:nvGrpSpPr>
      <p:grpSpPr>
        <a:xfrm>
          <a:off x="0" y="0"/>
          <a:ext cx="0" cy="0"/>
          <a:chOff x="0" y="0"/>
          <a:chExt cx="0" cy="0"/>
        </a:xfrm>
      </p:grpSpPr>
      <p:sp>
        <p:nvSpPr>
          <p:cNvPr id="42" name="Google Shape;42;p52"/>
          <p:cNvSpPr txBox="1"/>
          <p:nvPr>
            <p:ph type="title"/>
          </p:nvPr>
        </p:nvSpPr>
        <p:spPr>
          <a:xfrm>
            <a:off x="722376" y="1059712"/>
            <a:ext cx="7772400" cy="1828800"/>
          </a:xfrm>
          <a:prstGeom prst="rect">
            <a:avLst/>
          </a:prstGeom>
          <a:noFill/>
          <a:ln>
            <a:noFill/>
          </a:ln>
        </p:spPr>
        <p:txBody>
          <a:bodyPr anchorCtr="0" anchor="b" bIns="45700" lIns="91425" spcFirstLastPara="1" rIns="91425" wrap="square" tIns="45700">
            <a:normAutofit/>
          </a:bodyPr>
          <a:lstStyle>
            <a:lvl1pPr lvl="0" algn="r">
              <a:spcBef>
                <a:spcPts val="0"/>
              </a:spcBef>
              <a:spcAft>
                <a:spcPts val="0"/>
              </a:spcAft>
              <a:buClr>
                <a:schemeClr val="lt2"/>
              </a:buClr>
              <a:buSzPts val="4800"/>
              <a:buFont typeface="Lucida Sans"/>
              <a:buNone/>
              <a:defRPr b="1"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52"/>
          <p:cNvSpPr txBox="1"/>
          <p:nvPr>
            <p:ph idx="1" type="body"/>
          </p:nvPr>
        </p:nvSpPr>
        <p:spPr>
          <a:xfrm>
            <a:off x="3922713" y="2931712"/>
            <a:ext cx="4572000" cy="1454888"/>
          </a:xfrm>
          <a:prstGeom prst="rect">
            <a:avLst/>
          </a:prstGeom>
          <a:noFill/>
          <a:ln>
            <a:noFill/>
          </a:ln>
        </p:spPr>
        <p:txBody>
          <a:bodyPr anchorCtr="0" anchor="t" bIns="45700" lIns="91425" spcFirstLastPara="1" rIns="91425" wrap="square" tIns="45700">
            <a:normAutofit/>
          </a:bodyPr>
          <a:lstStyle>
            <a:lvl1pPr indent="-228600" lvl="0" marL="457200" algn="l">
              <a:spcBef>
                <a:spcPts val="400"/>
              </a:spcBef>
              <a:spcAft>
                <a:spcPts val="0"/>
              </a:spcAft>
              <a:buSzPts val="1564"/>
              <a:buNone/>
              <a:defRPr sz="2300">
                <a:solidFill>
                  <a:schemeClr val="lt1"/>
                </a:solidFill>
              </a:defRPr>
            </a:lvl1pPr>
            <a:lvl2pPr indent="-228600" lvl="1" marL="914400" algn="l">
              <a:spcBef>
                <a:spcPts val="324"/>
              </a:spcBef>
              <a:spcAft>
                <a:spcPts val="0"/>
              </a:spcAft>
              <a:buSzPts val="1800"/>
              <a:buNone/>
              <a:defRPr sz="1800">
                <a:solidFill>
                  <a:schemeClr val="lt1"/>
                </a:solidFill>
              </a:defRPr>
            </a:lvl2pPr>
            <a:lvl3pPr indent="-228600" lvl="2" marL="1371600" algn="l">
              <a:spcBef>
                <a:spcPts val="350"/>
              </a:spcBef>
              <a:spcAft>
                <a:spcPts val="0"/>
              </a:spcAft>
              <a:buSzPts val="1600"/>
              <a:buNone/>
              <a:defRPr sz="1600">
                <a:solidFill>
                  <a:schemeClr val="lt1"/>
                </a:solidFill>
              </a:defRPr>
            </a:lvl3pPr>
            <a:lvl4pPr indent="-228600" lvl="3" marL="1828800" algn="l">
              <a:spcBef>
                <a:spcPts val="350"/>
              </a:spcBef>
              <a:spcAft>
                <a:spcPts val="0"/>
              </a:spcAft>
              <a:buSzPts val="1400"/>
              <a:buNone/>
              <a:defRPr sz="1400">
                <a:solidFill>
                  <a:schemeClr val="lt1"/>
                </a:solidFill>
              </a:defRPr>
            </a:lvl4pPr>
            <a:lvl5pPr indent="-228600" lvl="4" marL="2286000" algn="l">
              <a:spcBef>
                <a:spcPts val="350"/>
              </a:spcBef>
              <a:spcAft>
                <a:spcPts val="0"/>
              </a:spcAft>
              <a:buSzPts val="1400"/>
              <a:buNone/>
              <a:defRPr sz="1400">
                <a:solidFill>
                  <a:schemeClr val="lt1"/>
                </a:solidFill>
              </a:defRPr>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44" name="Google Shape;44;p52"/>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52"/>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52"/>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
        <p:nvSpPr>
          <p:cNvPr id="47" name="Google Shape;47;p52"/>
          <p:cNvSpPr/>
          <p:nvPr/>
        </p:nvSpPr>
        <p:spPr>
          <a:xfrm>
            <a:off x="3636680" y="3005472"/>
            <a:ext cx="182880" cy="228600"/>
          </a:xfrm>
          <a:prstGeom prst="chevron">
            <a:avLst>
              <a:gd fmla="val 50000" name="adj"/>
            </a:avLst>
          </a:prstGeom>
          <a:gradFill>
            <a:gsLst>
              <a:gs pos="0">
                <a:srgbClr val="1488A5"/>
              </a:gs>
              <a:gs pos="72000">
                <a:srgbClr val="4DB7DA"/>
              </a:gs>
              <a:gs pos="100000">
                <a:srgbClr val="7CC2DD"/>
              </a:gs>
            </a:gsLst>
            <a:lin ang="16200000" scaled="0"/>
          </a:gradFill>
          <a:ln cap="rnd" cmpd="sng" w="9525">
            <a:solidFill>
              <a:srgbClr val="20768B"/>
            </a:solidFill>
            <a:prstDash val="solid"/>
            <a:round/>
            <a:headEnd len="sm" w="sm" type="none"/>
            <a:tailEnd len="sm" w="sm" type="none"/>
          </a:ln>
          <a:effectLst>
            <a:outerShdw blurRad="50800" dir="5400000" dist="25400">
              <a:srgbClr val="000000">
                <a:alpha val="45882"/>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Verdana"/>
              <a:ea typeface="Verdana"/>
              <a:cs typeface="Verdana"/>
              <a:sym typeface="Verdana"/>
            </a:endParaRPr>
          </a:p>
        </p:txBody>
      </p:sp>
      <p:sp>
        <p:nvSpPr>
          <p:cNvPr id="48" name="Google Shape;48;p52"/>
          <p:cNvSpPr/>
          <p:nvPr/>
        </p:nvSpPr>
        <p:spPr>
          <a:xfrm>
            <a:off x="3450264" y="3005472"/>
            <a:ext cx="182880" cy="228600"/>
          </a:xfrm>
          <a:prstGeom prst="chevron">
            <a:avLst>
              <a:gd fmla="val 50000" name="adj"/>
            </a:avLst>
          </a:prstGeom>
          <a:gradFill>
            <a:gsLst>
              <a:gs pos="0">
                <a:srgbClr val="1488A5"/>
              </a:gs>
              <a:gs pos="72000">
                <a:srgbClr val="4DB7DA"/>
              </a:gs>
              <a:gs pos="100000">
                <a:srgbClr val="7CC2DD"/>
              </a:gs>
            </a:gsLst>
            <a:lin ang="16200000" scaled="0"/>
          </a:gradFill>
          <a:ln cap="rnd" cmpd="sng" w="9525">
            <a:solidFill>
              <a:srgbClr val="20768B"/>
            </a:solidFill>
            <a:prstDash val="solid"/>
            <a:round/>
            <a:headEnd len="sm" w="sm" type="none"/>
            <a:tailEnd len="sm" w="sm" type="none"/>
          </a:ln>
          <a:effectLst>
            <a:outerShdw blurRad="50800" dir="5400000" dist="25400">
              <a:srgbClr val="000000">
                <a:alpha val="45882"/>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Verdana"/>
              <a:ea typeface="Verdana"/>
              <a:cs typeface="Verdana"/>
              <a:sym typeface="Verdan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bg>
      <p:bgPr>
        <a:gradFill>
          <a:gsLst>
            <a:gs pos="0">
              <a:srgbClr val="B1B1B1"/>
            </a:gs>
            <a:gs pos="40000">
              <a:srgbClr val="9E9E9E"/>
            </a:gs>
            <a:gs pos="100000">
              <a:schemeClr val="dk1"/>
            </a:gs>
          </a:gsLst>
          <a:path path="circle">
            <a:fillToRect b="100%" l="100%"/>
          </a:path>
          <a:tileRect r="-100%" t="-100%"/>
        </a:gradFill>
      </p:bgPr>
    </p:bg>
    <p:spTree>
      <p:nvGrpSpPr>
        <p:cNvPr id="49" name="Shape 49"/>
        <p:cNvGrpSpPr/>
        <p:nvPr/>
      </p:nvGrpSpPr>
      <p:grpSpPr>
        <a:xfrm>
          <a:off x="0" y="0"/>
          <a:ext cx="0" cy="0"/>
          <a:chOff x="0" y="0"/>
          <a:chExt cx="0" cy="0"/>
        </a:xfrm>
      </p:grpSpPr>
      <p:sp>
        <p:nvSpPr>
          <p:cNvPr id="50" name="Google Shape;50;p53"/>
          <p:cNvSpPr txBox="1"/>
          <p:nvPr>
            <p:ph idx="1" type="body"/>
          </p:nvPr>
        </p:nvSpPr>
        <p:spPr>
          <a:xfrm>
            <a:off x="457200" y="1481328"/>
            <a:ext cx="4038600" cy="4525963"/>
          </a:xfrm>
          <a:prstGeom prst="rect">
            <a:avLst/>
          </a:prstGeom>
          <a:noFill/>
          <a:ln>
            <a:noFill/>
          </a:ln>
        </p:spPr>
        <p:txBody>
          <a:bodyPr anchorCtr="0" anchor="t" bIns="45700" lIns="91425" spcFirstLastPara="1" rIns="91425" wrap="square" tIns="45700">
            <a:normAutofit/>
          </a:bodyPr>
          <a:lstStyle>
            <a:lvl1pPr indent="-349504" lvl="0" marL="457200" algn="l">
              <a:spcBef>
                <a:spcPts val="400"/>
              </a:spcBef>
              <a:spcAft>
                <a:spcPts val="0"/>
              </a:spcAft>
              <a:buSzPts val="1904"/>
              <a:buChar char="🞂"/>
              <a:defRPr sz="2800"/>
            </a:lvl1pPr>
            <a:lvl2pPr indent="-381000" lvl="1" marL="914400" algn="l">
              <a:spcBef>
                <a:spcPts val="324"/>
              </a:spcBef>
              <a:spcAft>
                <a:spcPts val="0"/>
              </a:spcAft>
              <a:buSzPts val="2400"/>
              <a:buChar char="◦"/>
              <a:defRPr sz="2400"/>
            </a:lvl2pPr>
            <a:lvl3pPr indent="-355600" lvl="2" marL="1371600" algn="l">
              <a:spcBef>
                <a:spcPts val="350"/>
              </a:spcBef>
              <a:spcAft>
                <a:spcPts val="0"/>
              </a:spcAft>
              <a:buSzPts val="2000"/>
              <a:buChar char="●"/>
              <a:defRPr sz="2000"/>
            </a:lvl3pPr>
            <a:lvl4pPr indent="-342900" lvl="3" marL="1828800" algn="l">
              <a:spcBef>
                <a:spcPts val="350"/>
              </a:spcBef>
              <a:spcAft>
                <a:spcPts val="0"/>
              </a:spcAft>
              <a:buSzPts val="1800"/>
              <a:buChar char="●"/>
              <a:defRPr sz="1800"/>
            </a:lvl4pPr>
            <a:lvl5pPr indent="-342900" lvl="4" marL="2286000" algn="l">
              <a:spcBef>
                <a:spcPts val="350"/>
              </a:spcBef>
              <a:spcAft>
                <a:spcPts val="0"/>
              </a:spcAft>
              <a:buSzPts val="1800"/>
              <a:buChar char="●"/>
              <a:defRPr sz="1800"/>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51" name="Google Shape;51;p53"/>
          <p:cNvSpPr txBox="1"/>
          <p:nvPr>
            <p:ph idx="2" type="body"/>
          </p:nvPr>
        </p:nvSpPr>
        <p:spPr>
          <a:xfrm>
            <a:off x="4648200" y="1481328"/>
            <a:ext cx="4038600" cy="4525963"/>
          </a:xfrm>
          <a:prstGeom prst="rect">
            <a:avLst/>
          </a:prstGeom>
          <a:noFill/>
          <a:ln>
            <a:noFill/>
          </a:ln>
        </p:spPr>
        <p:txBody>
          <a:bodyPr anchorCtr="0" anchor="t" bIns="45700" lIns="91425" spcFirstLastPara="1" rIns="91425" wrap="square" tIns="45700">
            <a:normAutofit/>
          </a:bodyPr>
          <a:lstStyle>
            <a:lvl1pPr indent="-349504" lvl="0" marL="457200" algn="l">
              <a:spcBef>
                <a:spcPts val="400"/>
              </a:spcBef>
              <a:spcAft>
                <a:spcPts val="0"/>
              </a:spcAft>
              <a:buSzPts val="1904"/>
              <a:buChar char="🞂"/>
              <a:defRPr sz="2800"/>
            </a:lvl1pPr>
            <a:lvl2pPr indent="-381000" lvl="1" marL="914400" algn="l">
              <a:spcBef>
                <a:spcPts val="324"/>
              </a:spcBef>
              <a:spcAft>
                <a:spcPts val="0"/>
              </a:spcAft>
              <a:buSzPts val="2400"/>
              <a:buChar char="◦"/>
              <a:defRPr sz="2400"/>
            </a:lvl2pPr>
            <a:lvl3pPr indent="-355600" lvl="2" marL="1371600" algn="l">
              <a:spcBef>
                <a:spcPts val="350"/>
              </a:spcBef>
              <a:spcAft>
                <a:spcPts val="0"/>
              </a:spcAft>
              <a:buSzPts val="2000"/>
              <a:buChar char="●"/>
              <a:defRPr sz="2000"/>
            </a:lvl3pPr>
            <a:lvl4pPr indent="-342900" lvl="3" marL="1828800" algn="l">
              <a:spcBef>
                <a:spcPts val="350"/>
              </a:spcBef>
              <a:spcAft>
                <a:spcPts val="0"/>
              </a:spcAft>
              <a:buSzPts val="1800"/>
              <a:buChar char="●"/>
              <a:defRPr sz="1800"/>
            </a:lvl4pPr>
            <a:lvl5pPr indent="-342900" lvl="4" marL="2286000" algn="l">
              <a:spcBef>
                <a:spcPts val="350"/>
              </a:spcBef>
              <a:spcAft>
                <a:spcPts val="0"/>
              </a:spcAft>
              <a:buSzPts val="1800"/>
              <a:buChar char="●"/>
              <a:defRPr sz="1800"/>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52" name="Google Shape;52;p53"/>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53"/>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53"/>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
        <p:nvSpPr>
          <p:cNvPr id="55" name="Google Shape;55;p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showMasterSp="0" type="twoTxTwoObj">
  <p:cSld name="TWO_OBJECTS_WITH_TEXT">
    <p:bg>
      <p:bgPr>
        <a:blipFill rotWithShape="1">
          <a:blip r:embed="rId2">
            <a:alphaModFix/>
          </a:blip>
          <a:tile algn="tl" flip="none" tx="0" sx="50000" ty="0" sy="50000"/>
        </a:blipFill>
      </p:bgPr>
    </p:bg>
    <p:spTree>
      <p:nvGrpSpPr>
        <p:cNvPr id="56" name="Shape 56"/>
        <p:cNvGrpSpPr/>
        <p:nvPr/>
      </p:nvGrpSpPr>
      <p:grpSpPr>
        <a:xfrm>
          <a:off x="0" y="0"/>
          <a:ext cx="0" cy="0"/>
          <a:chOff x="0" y="0"/>
          <a:chExt cx="0" cy="0"/>
        </a:xfrm>
      </p:grpSpPr>
      <p:sp>
        <p:nvSpPr>
          <p:cNvPr id="57" name="Google Shape;57;p54"/>
          <p:cNvSpPr txBox="1"/>
          <p:nvPr>
            <p:ph type="title"/>
          </p:nvPr>
        </p:nvSpPr>
        <p:spPr>
          <a:xfrm>
            <a:off x="457200" y="273050"/>
            <a:ext cx="8229600" cy="1143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2"/>
              </a:buClr>
              <a:buSzPts val="4100"/>
              <a:buFont typeface="Lucida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54"/>
          <p:cNvSpPr txBox="1"/>
          <p:nvPr>
            <p:ph idx="1" type="body"/>
          </p:nvPr>
        </p:nvSpPr>
        <p:spPr>
          <a:xfrm>
            <a:off x="457200" y="5410200"/>
            <a:ext cx="4040188" cy="762000"/>
          </a:xfrm>
          <a:prstGeom prst="rect">
            <a:avLst/>
          </a:prstGeom>
          <a:solidFill>
            <a:schemeClr val="accent1"/>
          </a:solidFill>
          <a:ln cap="flat" cmpd="sng" w="9650">
            <a:solidFill>
              <a:schemeClr val="accent1"/>
            </a:solidFill>
            <a:prstDash val="solid"/>
            <a:miter lim="800000"/>
            <a:headEnd len="sm" w="sm" type="none"/>
            <a:tailEnd len="sm" w="sm" type="none"/>
          </a:ln>
        </p:spPr>
        <p:txBody>
          <a:bodyPr anchorCtr="0" anchor="ctr" bIns="45700" lIns="182875" spcFirstLastPara="1" rIns="91425" wrap="square" tIns="45700">
            <a:normAutofit/>
          </a:bodyPr>
          <a:lstStyle>
            <a:lvl1pPr indent="-228600" lvl="0" marL="457200" algn="l">
              <a:spcBef>
                <a:spcPts val="400"/>
              </a:spcBef>
              <a:spcAft>
                <a:spcPts val="0"/>
              </a:spcAft>
              <a:buSzPts val="1632"/>
              <a:buNone/>
              <a:defRPr b="0" sz="2400">
                <a:solidFill>
                  <a:schemeClr val="lt1"/>
                </a:solidFill>
              </a:defRPr>
            </a:lvl1pPr>
            <a:lvl2pPr indent="-228600" lvl="1" marL="914400" algn="l">
              <a:spcBef>
                <a:spcPts val="324"/>
              </a:spcBef>
              <a:spcAft>
                <a:spcPts val="0"/>
              </a:spcAft>
              <a:buSzPts val="2000"/>
              <a:buNone/>
              <a:defRPr b="1" sz="2000"/>
            </a:lvl2pPr>
            <a:lvl3pPr indent="-228600" lvl="2" marL="1371600" algn="l">
              <a:spcBef>
                <a:spcPts val="350"/>
              </a:spcBef>
              <a:spcAft>
                <a:spcPts val="0"/>
              </a:spcAft>
              <a:buSzPts val="1800"/>
              <a:buNone/>
              <a:defRPr b="1" sz="1800"/>
            </a:lvl3pPr>
            <a:lvl4pPr indent="-228600" lvl="3" marL="1828800" algn="l">
              <a:spcBef>
                <a:spcPts val="350"/>
              </a:spcBef>
              <a:spcAft>
                <a:spcPts val="0"/>
              </a:spcAft>
              <a:buSzPts val="1600"/>
              <a:buNone/>
              <a:defRPr b="1" sz="1600"/>
            </a:lvl4pPr>
            <a:lvl5pPr indent="-228600" lvl="4" marL="2286000" algn="l">
              <a:spcBef>
                <a:spcPts val="350"/>
              </a:spcBef>
              <a:spcAft>
                <a:spcPts val="0"/>
              </a:spcAft>
              <a:buSzPts val="1600"/>
              <a:buNone/>
              <a:defRPr b="1" sz="1600"/>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59" name="Google Shape;59;p54"/>
          <p:cNvSpPr txBox="1"/>
          <p:nvPr>
            <p:ph idx="2" type="body"/>
          </p:nvPr>
        </p:nvSpPr>
        <p:spPr>
          <a:xfrm>
            <a:off x="4645026" y="5410200"/>
            <a:ext cx="4041775" cy="762000"/>
          </a:xfrm>
          <a:prstGeom prst="rect">
            <a:avLst/>
          </a:prstGeom>
          <a:solidFill>
            <a:schemeClr val="accent1"/>
          </a:solidFill>
          <a:ln cap="flat" cmpd="sng" w="9650">
            <a:solidFill>
              <a:schemeClr val="accent1"/>
            </a:solidFill>
            <a:prstDash val="solid"/>
            <a:miter lim="800000"/>
            <a:headEnd len="sm" w="sm" type="none"/>
            <a:tailEnd len="sm" w="sm" type="none"/>
          </a:ln>
        </p:spPr>
        <p:txBody>
          <a:bodyPr anchorCtr="0" anchor="ctr" bIns="45700" lIns="182875" spcFirstLastPara="1" rIns="91425" wrap="square" tIns="45700">
            <a:normAutofit/>
          </a:bodyPr>
          <a:lstStyle>
            <a:lvl1pPr indent="-228600" lvl="0" marL="457200" algn="l">
              <a:spcBef>
                <a:spcPts val="400"/>
              </a:spcBef>
              <a:spcAft>
                <a:spcPts val="0"/>
              </a:spcAft>
              <a:buSzPts val="1632"/>
              <a:buNone/>
              <a:defRPr b="0" sz="2400">
                <a:solidFill>
                  <a:schemeClr val="lt1"/>
                </a:solidFill>
              </a:defRPr>
            </a:lvl1pPr>
            <a:lvl2pPr indent="-228600" lvl="1" marL="914400" algn="l">
              <a:spcBef>
                <a:spcPts val="324"/>
              </a:spcBef>
              <a:spcAft>
                <a:spcPts val="0"/>
              </a:spcAft>
              <a:buSzPts val="2000"/>
              <a:buNone/>
              <a:defRPr b="1" sz="2000"/>
            </a:lvl2pPr>
            <a:lvl3pPr indent="-228600" lvl="2" marL="1371600" algn="l">
              <a:spcBef>
                <a:spcPts val="350"/>
              </a:spcBef>
              <a:spcAft>
                <a:spcPts val="0"/>
              </a:spcAft>
              <a:buSzPts val="1800"/>
              <a:buNone/>
              <a:defRPr b="1" sz="1800"/>
            </a:lvl3pPr>
            <a:lvl4pPr indent="-228600" lvl="3" marL="1828800" algn="l">
              <a:spcBef>
                <a:spcPts val="350"/>
              </a:spcBef>
              <a:spcAft>
                <a:spcPts val="0"/>
              </a:spcAft>
              <a:buSzPts val="1600"/>
              <a:buNone/>
              <a:defRPr b="1" sz="1600"/>
            </a:lvl4pPr>
            <a:lvl5pPr indent="-228600" lvl="4" marL="2286000" algn="l">
              <a:spcBef>
                <a:spcPts val="350"/>
              </a:spcBef>
              <a:spcAft>
                <a:spcPts val="0"/>
              </a:spcAft>
              <a:buSzPts val="1600"/>
              <a:buNone/>
              <a:defRPr b="1" sz="1600"/>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60" name="Google Shape;60;p54"/>
          <p:cNvSpPr txBox="1"/>
          <p:nvPr>
            <p:ph idx="3" type="body"/>
          </p:nvPr>
        </p:nvSpPr>
        <p:spPr>
          <a:xfrm>
            <a:off x="457200" y="1444294"/>
            <a:ext cx="4040188" cy="3941763"/>
          </a:xfrm>
          <a:prstGeom prst="rect">
            <a:avLst/>
          </a:prstGeom>
          <a:noFill/>
          <a:ln>
            <a:noFill/>
          </a:ln>
        </p:spPr>
        <p:txBody>
          <a:bodyPr anchorCtr="0" anchor="t" bIns="45700" lIns="91425" spcFirstLastPara="1" rIns="91425" wrap="square" tIns="45700">
            <a:normAutofit/>
          </a:bodyPr>
          <a:lstStyle>
            <a:lvl1pPr indent="-332232" lvl="0" marL="457200" algn="l">
              <a:spcBef>
                <a:spcPts val="400"/>
              </a:spcBef>
              <a:spcAft>
                <a:spcPts val="0"/>
              </a:spcAft>
              <a:buSzPts val="1632"/>
              <a:buChar char="🞂"/>
              <a:defRPr sz="2400"/>
            </a:lvl1pPr>
            <a:lvl2pPr indent="-355600" lvl="1" marL="914400" algn="l">
              <a:spcBef>
                <a:spcPts val="324"/>
              </a:spcBef>
              <a:spcAft>
                <a:spcPts val="0"/>
              </a:spcAft>
              <a:buSzPts val="2000"/>
              <a:buChar char="◦"/>
              <a:defRPr sz="2000"/>
            </a:lvl2pPr>
            <a:lvl3pPr indent="-342900" lvl="2" marL="1371600" algn="l">
              <a:spcBef>
                <a:spcPts val="350"/>
              </a:spcBef>
              <a:spcAft>
                <a:spcPts val="0"/>
              </a:spcAft>
              <a:buSzPts val="1800"/>
              <a:buChar char="●"/>
              <a:defRPr sz="1800"/>
            </a:lvl3pPr>
            <a:lvl4pPr indent="-330200" lvl="3" marL="1828800" algn="l">
              <a:spcBef>
                <a:spcPts val="350"/>
              </a:spcBef>
              <a:spcAft>
                <a:spcPts val="0"/>
              </a:spcAft>
              <a:buSzPts val="1600"/>
              <a:buChar char="●"/>
              <a:defRPr sz="1600"/>
            </a:lvl4pPr>
            <a:lvl5pPr indent="-330200" lvl="4" marL="2286000" algn="l">
              <a:spcBef>
                <a:spcPts val="350"/>
              </a:spcBef>
              <a:spcAft>
                <a:spcPts val="0"/>
              </a:spcAft>
              <a:buSzPts val="1600"/>
              <a:buChar char="●"/>
              <a:defRPr sz="1600"/>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61" name="Google Shape;61;p54"/>
          <p:cNvSpPr txBox="1"/>
          <p:nvPr>
            <p:ph idx="4" type="body"/>
          </p:nvPr>
        </p:nvSpPr>
        <p:spPr>
          <a:xfrm>
            <a:off x="4645025" y="1444294"/>
            <a:ext cx="4041775" cy="3941763"/>
          </a:xfrm>
          <a:prstGeom prst="rect">
            <a:avLst/>
          </a:prstGeom>
          <a:noFill/>
          <a:ln>
            <a:noFill/>
          </a:ln>
        </p:spPr>
        <p:txBody>
          <a:bodyPr anchorCtr="0" anchor="t" bIns="45700" lIns="91425" spcFirstLastPara="1" rIns="91425" wrap="square" tIns="45700">
            <a:normAutofit/>
          </a:bodyPr>
          <a:lstStyle>
            <a:lvl1pPr indent="-332232" lvl="0" marL="457200" algn="l">
              <a:spcBef>
                <a:spcPts val="0"/>
              </a:spcBef>
              <a:spcAft>
                <a:spcPts val="0"/>
              </a:spcAft>
              <a:buSzPts val="1632"/>
              <a:buChar char="🞂"/>
              <a:defRPr sz="2400"/>
            </a:lvl1pPr>
            <a:lvl2pPr indent="-355600" lvl="1" marL="914400" algn="l">
              <a:spcBef>
                <a:spcPts val="324"/>
              </a:spcBef>
              <a:spcAft>
                <a:spcPts val="0"/>
              </a:spcAft>
              <a:buSzPts val="2000"/>
              <a:buChar char="◦"/>
              <a:defRPr sz="2000"/>
            </a:lvl2pPr>
            <a:lvl3pPr indent="-342900" lvl="2" marL="1371600" algn="l">
              <a:spcBef>
                <a:spcPts val="350"/>
              </a:spcBef>
              <a:spcAft>
                <a:spcPts val="0"/>
              </a:spcAft>
              <a:buSzPts val="1800"/>
              <a:buChar char="●"/>
              <a:defRPr sz="1800"/>
            </a:lvl3pPr>
            <a:lvl4pPr indent="-330200" lvl="3" marL="1828800" algn="l">
              <a:spcBef>
                <a:spcPts val="350"/>
              </a:spcBef>
              <a:spcAft>
                <a:spcPts val="0"/>
              </a:spcAft>
              <a:buSzPts val="1600"/>
              <a:buChar char="●"/>
              <a:defRPr sz="1600"/>
            </a:lvl4pPr>
            <a:lvl5pPr indent="-330200" lvl="4" marL="2286000" algn="l">
              <a:spcBef>
                <a:spcPts val="350"/>
              </a:spcBef>
              <a:spcAft>
                <a:spcPts val="0"/>
              </a:spcAft>
              <a:buSzPts val="1600"/>
              <a:buChar char="●"/>
              <a:defRPr sz="1600"/>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62" name="Google Shape;62;p54"/>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54"/>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54"/>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gradFill>
          <a:gsLst>
            <a:gs pos="0">
              <a:srgbClr val="B1B1B1"/>
            </a:gs>
            <a:gs pos="40000">
              <a:srgbClr val="9E9E9E"/>
            </a:gs>
            <a:gs pos="100000">
              <a:schemeClr val="dk1"/>
            </a:gs>
          </a:gsLst>
          <a:path path="circle">
            <a:fillToRect b="100%" l="100%"/>
          </a:path>
          <a:tileRect r="-100%" t="-100%"/>
        </a:gradFill>
      </p:bgPr>
    </p:bg>
    <p:spTree>
      <p:nvGrpSpPr>
        <p:cNvPr id="65" name="Shape 65"/>
        <p:cNvGrpSpPr/>
        <p:nvPr/>
      </p:nvGrpSpPr>
      <p:grpSpPr>
        <a:xfrm>
          <a:off x="0" y="0"/>
          <a:ext cx="0" cy="0"/>
          <a:chOff x="0" y="0"/>
          <a:chExt cx="0" cy="0"/>
        </a:xfrm>
      </p:grpSpPr>
      <p:sp>
        <p:nvSpPr>
          <p:cNvPr id="66" name="Google Shape;66;p49"/>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49"/>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49"/>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
        <p:nvSpPr>
          <p:cNvPr id="69" name="Google Shape;69;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bg>
      <p:bgPr>
        <a:blipFill rotWithShape="1">
          <a:blip r:embed="rId2">
            <a:alphaModFix/>
          </a:blip>
          <a:tile algn="tl" flip="none" tx="0" sx="50000" ty="0" sy="50000"/>
        </a:blipFill>
      </p:bgPr>
    </p:bg>
    <p:spTree>
      <p:nvGrpSpPr>
        <p:cNvPr id="70" name="Shape 70"/>
        <p:cNvGrpSpPr/>
        <p:nvPr/>
      </p:nvGrpSpPr>
      <p:grpSpPr>
        <a:xfrm>
          <a:off x="0" y="0"/>
          <a:ext cx="0" cy="0"/>
          <a:chOff x="0" y="0"/>
          <a:chExt cx="0" cy="0"/>
        </a:xfrm>
      </p:grpSpPr>
      <p:sp>
        <p:nvSpPr>
          <p:cNvPr id="71" name="Google Shape;71;p55"/>
          <p:cNvSpPr txBox="1"/>
          <p:nvPr>
            <p:ph type="title"/>
          </p:nvPr>
        </p:nvSpPr>
        <p:spPr>
          <a:xfrm>
            <a:off x="914400" y="4876800"/>
            <a:ext cx="7481776" cy="4572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Clr>
                <a:schemeClr val="accent1"/>
              </a:buClr>
              <a:buSzPts val="2500"/>
              <a:buFont typeface="Lucida Sans"/>
              <a:buNone/>
              <a:defRPr b="0" sz="25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55"/>
          <p:cNvSpPr txBox="1"/>
          <p:nvPr>
            <p:ph idx="1" type="body"/>
          </p:nvPr>
        </p:nvSpPr>
        <p:spPr>
          <a:xfrm>
            <a:off x="4419600" y="5355102"/>
            <a:ext cx="3974592" cy="914400"/>
          </a:xfrm>
          <a:prstGeom prst="rect">
            <a:avLst/>
          </a:prstGeom>
          <a:noFill/>
          <a:ln>
            <a:noFill/>
          </a:ln>
        </p:spPr>
        <p:txBody>
          <a:bodyPr anchorCtr="0" anchor="t" bIns="45700" lIns="91425" spcFirstLastPara="1" rIns="91425" wrap="square" tIns="45700">
            <a:normAutofit/>
          </a:bodyPr>
          <a:lstStyle>
            <a:lvl1pPr indent="-228600" lvl="0" marL="457200" algn="r">
              <a:spcBef>
                <a:spcPts val="400"/>
              </a:spcBef>
              <a:spcAft>
                <a:spcPts val="0"/>
              </a:spcAft>
              <a:buSzPts val="1088"/>
              <a:buNone/>
              <a:defRPr sz="1600"/>
            </a:lvl1pPr>
            <a:lvl2pPr indent="-228600" lvl="1" marL="914400" algn="l">
              <a:spcBef>
                <a:spcPts val="324"/>
              </a:spcBef>
              <a:spcAft>
                <a:spcPts val="0"/>
              </a:spcAft>
              <a:buSzPts val="1200"/>
              <a:buNone/>
              <a:defRPr sz="1200"/>
            </a:lvl2pPr>
            <a:lvl3pPr indent="-228600" lvl="2" marL="1371600" algn="l">
              <a:spcBef>
                <a:spcPts val="350"/>
              </a:spcBef>
              <a:spcAft>
                <a:spcPts val="0"/>
              </a:spcAft>
              <a:buSzPts val="1000"/>
              <a:buNone/>
              <a:defRPr sz="1000"/>
            </a:lvl3pPr>
            <a:lvl4pPr indent="-228600" lvl="3" marL="1828800" algn="l">
              <a:spcBef>
                <a:spcPts val="350"/>
              </a:spcBef>
              <a:spcAft>
                <a:spcPts val="0"/>
              </a:spcAft>
              <a:buSzPts val="900"/>
              <a:buNone/>
              <a:defRPr sz="900"/>
            </a:lvl4pPr>
            <a:lvl5pPr indent="-228600" lvl="4" marL="2286000" algn="l">
              <a:spcBef>
                <a:spcPts val="350"/>
              </a:spcBef>
              <a:spcAft>
                <a:spcPts val="0"/>
              </a:spcAft>
              <a:buSzPts val="900"/>
              <a:buNone/>
              <a:defRPr sz="900"/>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73" name="Google Shape;73;p55"/>
          <p:cNvSpPr txBox="1"/>
          <p:nvPr>
            <p:ph idx="2" type="body"/>
          </p:nvPr>
        </p:nvSpPr>
        <p:spPr>
          <a:xfrm>
            <a:off x="914400" y="274320"/>
            <a:ext cx="7479792" cy="4572000"/>
          </a:xfrm>
          <a:prstGeom prst="rect">
            <a:avLst/>
          </a:prstGeom>
          <a:noFill/>
          <a:ln>
            <a:noFill/>
          </a:ln>
        </p:spPr>
        <p:txBody>
          <a:bodyPr anchorCtr="0" anchor="t" bIns="45700" lIns="91425" spcFirstLastPara="1" rIns="91425" wrap="square" tIns="45700">
            <a:normAutofit/>
          </a:bodyPr>
          <a:lstStyle>
            <a:lvl1pPr indent="-366776" lvl="0" marL="457200" algn="l">
              <a:spcBef>
                <a:spcPts val="400"/>
              </a:spcBef>
              <a:spcAft>
                <a:spcPts val="0"/>
              </a:spcAft>
              <a:buSzPts val="2176"/>
              <a:buChar char="🞂"/>
              <a:defRPr sz="3200"/>
            </a:lvl1pPr>
            <a:lvl2pPr indent="-406400" lvl="1" marL="914400" algn="l">
              <a:spcBef>
                <a:spcPts val="324"/>
              </a:spcBef>
              <a:spcAft>
                <a:spcPts val="0"/>
              </a:spcAft>
              <a:buSzPts val="2800"/>
              <a:buChar char="◦"/>
              <a:defRPr sz="2800"/>
            </a:lvl2pPr>
            <a:lvl3pPr indent="-381000" lvl="2" marL="1371600" algn="l">
              <a:spcBef>
                <a:spcPts val="350"/>
              </a:spcBef>
              <a:spcAft>
                <a:spcPts val="0"/>
              </a:spcAft>
              <a:buSzPts val="2400"/>
              <a:buChar char="●"/>
              <a:defRPr sz="2400"/>
            </a:lvl3pPr>
            <a:lvl4pPr indent="-355600" lvl="3" marL="1828800" algn="l">
              <a:spcBef>
                <a:spcPts val="350"/>
              </a:spcBef>
              <a:spcAft>
                <a:spcPts val="0"/>
              </a:spcAft>
              <a:buSzPts val="2000"/>
              <a:buChar char="●"/>
              <a:defRPr sz="2000"/>
            </a:lvl4pPr>
            <a:lvl5pPr indent="-355600" lvl="4" marL="2286000" algn="l">
              <a:spcBef>
                <a:spcPts val="350"/>
              </a:spcBef>
              <a:spcAft>
                <a:spcPts val="0"/>
              </a:spcAft>
              <a:buSzPts val="2000"/>
              <a:buChar char="●"/>
              <a:defRPr sz="2000"/>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74" name="Google Shape;74;p55"/>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55"/>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55"/>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gradFill>
          <a:gsLst>
            <a:gs pos="0">
              <a:srgbClr val="B1B1B1"/>
            </a:gs>
            <a:gs pos="40000">
              <a:srgbClr val="9E9E9E"/>
            </a:gs>
            <a:gs pos="100000">
              <a:schemeClr val="dk1"/>
            </a:gs>
          </a:gsLst>
          <a:path path="circle">
            <a:fillToRect b="100%" l="100%"/>
          </a:path>
          <a:tileRect r="-100%" t="-100%"/>
        </a:gradFill>
      </p:bgPr>
    </p:bg>
    <p:spTree>
      <p:nvGrpSpPr>
        <p:cNvPr id="77" name="Shape 77"/>
        <p:cNvGrpSpPr/>
        <p:nvPr/>
      </p:nvGrpSpPr>
      <p:grpSpPr>
        <a:xfrm>
          <a:off x="0" y="0"/>
          <a:ext cx="0" cy="0"/>
          <a:chOff x="0" y="0"/>
          <a:chExt cx="0" cy="0"/>
        </a:xfrm>
      </p:grpSpPr>
      <p:sp>
        <p:nvSpPr>
          <p:cNvPr id="78" name="Google Shape;78;p56"/>
          <p:cNvSpPr txBox="1"/>
          <p:nvPr>
            <p:ph idx="1" type="body"/>
          </p:nvPr>
        </p:nvSpPr>
        <p:spPr>
          <a:xfrm>
            <a:off x="1141232" y="5443402"/>
            <a:ext cx="7162800" cy="648232"/>
          </a:xfrm>
          <a:prstGeom prst="rect">
            <a:avLst/>
          </a:prstGeom>
          <a:noFill/>
          <a:ln>
            <a:noFill/>
          </a:ln>
        </p:spPr>
        <p:txBody>
          <a:bodyPr anchorCtr="0" anchor="t" bIns="45700" lIns="91425" spcFirstLastPara="1" rIns="91425" wrap="square" tIns="0">
            <a:normAutofit/>
          </a:bodyPr>
          <a:lstStyle>
            <a:lvl1pPr indent="-228600" lvl="0" marL="457200" marR="18288" algn="r">
              <a:spcBef>
                <a:spcPts val="400"/>
              </a:spcBef>
              <a:spcAft>
                <a:spcPts val="0"/>
              </a:spcAft>
              <a:buSzPts val="952"/>
              <a:buNone/>
              <a:defRPr sz="1400"/>
            </a:lvl1pPr>
            <a:lvl2pPr indent="-304800" lvl="1" marL="914400" algn="l">
              <a:spcBef>
                <a:spcPts val="324"/>
              </a:spcBef>
              <a:spcAft>
                <a:spcPts val="0"/>
              </a:spcAft>
              <a:buSzPts val="1200"/>
              <a:buChar char="◦"/>
              <a:defRPr sz="1200"/>
            </a:lvl2pPr>
            <a:lvl3pPr indent="-292100" lvl="2" marL="1371600" algn="l">
              <a:spcBef>
                <a:spcPts val="350"/>
              </a:spcBef>
              <a:spcAft>
                <a:spcPts val="0"/>
              </a:spcAft>
              <a:buSzPts val="1000"/>
              <a:buChar char="●"/>
              <a:defRPr sz="1000"/>
            </a:lvl3pPr>
            <a:lvl4pPr indent="-285750" lvl="3" marL="1828800" algn="l">
              <a:spcBef>
                <a:spcPts val="350"/>
              </a:spcBef>
              <a:spcAft>
                <a:spcPts val="0"/>
              </a:spcAft>
              <a:buSzPts val="900"/>
              <a:buChar char="●"/>
              <a:defRPr sz="900"/>
            </a:lvl4pPr>
            <a:lvl5pPr indent="-285750" lvl="4" marL="2286000" algn="l">
              <a:spcBef>
                <a:spcPts val="350"/>
              </a:spcBef>
              <a:spcAft>
                <a:spcPts val="0"/>
              </a:spcAft>
              <a:buSzPts val="900"/>
              <a:buChar char="●"/>
              <a:defRPr sz="900"/>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79" name="Google Shape;79;p56"/>
          <p:cNvSpPr/>
          <p:nvPr>
            <p:ph idx="2" type="pic"/>
          </p:nvPr>
        </p:nvSpPr>
        <p:spPr>
          <a:xfrm>
            <a:off x="228600" y="189968"/>
            <a:ext cx="8686800" cy="4389120"/>
          </a:xfrm>
          <a:prstGeom prst="rect">
            <a:avLst/>
          </a:prstGeom>
          <a:solidFill>
            <a:schemeClr val="dk2"/>
          </a:solidFill>
          <a:ln cap="flat" cmpd="sng" w="9525">
            <a:solidFill>
              <a:schemeClr val="dk1"/>
            </a:solidFill>
            <a:prstDash val="solid"/>
            <a:round/>
            <a:headEnd len="sm" w="sm" type="none"/>
            <a:tailEnd len="sm" w="sm" type="none"/>
          </a:ln>
        </p:spPr>
      </p:sp>
      <p:sp>
        <p:nvSpPr>
          <p:cNvPr id="80" name="Google Shape;80;p56"/>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56"/>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56"/>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None/>
              <a:defRPr b="0" sz="1000">
                <a:solidFill>
                  <a:schemeClr val="lt1"/>
                </a:solidFill>
                <a:latin typeface="Verdana"/>
                <a:ea typeface="Verdana"/>
                <a:cs typeface="Verdana"/>
                <a:sym typeface="Verdana"/>
              </a:defRPr>
            </a:lvl1pPr>
            <a:lvl2pPr indent="0" lvl="1" marL="0" algn="r">
              <a:spcBef>
                <a:spcPts val="0"/>
              </a:spcBef>
              <a:spcAft>
                <a:spcPts val="0"/>
              </a:spcAft>
              <a:buNone/>
              <a:defRPr b="0" sz="1000">
                <a:solidFill>
                  <a:schemeClr val="lt1"/>
                </a:solidFill>
                <a:latin typeface="Verdana"/>
                <a:ea typeface="Verdana"/>
                <a:cs typeface="Verdana"/>
                <a:sym typeface="Verdana"/>
              </a:defRPr>
            </a:lvl2pPr>
            <a:lvl3pPr indent="0" lvl="2" marL="0" algn="r">
              <a:spcBef>
                <a:spcPts val="0"/>
              </a:spcBef>
              <a:spcAft>
                <a:spcPts val="0"/>
              </a:spcAft>
              <a:buNone/>
              <a:defRPr b="0" sz="1000">
                <a:solidFill>
                  <a:schemeClr val="lt1"/>
                </a:solidFill>
                <a:latin typeface="Verdana"/>
                <a:ea typeface="Verdana"/>
                <a:cs typeface="Verdana"/>
                <a:sym typeface="Verdana"/>
              </a:defRPr>
            </a:lvl3pPr>
            <a:lvl4pPr indent="0" lvl="3" marL="0" algn="r">
              <a:spcBef>
                <a:spcPts val="0"/>
              </a:spcBef>
              <a:spcAft>
                <a:spcPts val="0"/>
              </a:spcAft>
              <a:buNone/>
              <a:defRPr b="0" sz="1000">
                <a:solidFill>
                  <a:schemeClr val="lt1"/>
                </a:solidFill>
                <a:latin typeface="Verdana"/>
                <a:ea typeface="Verdana"/>
                <a:cs typeface="Verdana"/>
                <a:sym typeface="Verdana"/>
              </a:defRPr>
            </a:lvl4pPr>
            <a:lvl5pPr indent="0" lvl="4" marL="0" algn="r">
              <a:spcBef>
                <a:spcPts val="0"/>
              </a:spcBef>
              <a:spcAft>
                <a:spcPts val="0"/>
              </a:spcAft>
              <a:buNone/>
              <a:defRPr b="0" sz="1000">
                <a:solidFill>
                  <a:schemeClr val="lt1"/>
                </a:solidFill>
                <a:latin typeface="Verdana"/>
                <a:ea typeface="Verdana"/>
                <a:cs typeface="Verdana"/>
                <a:sym typeface="Verdana"/>
              </a:defRPr>
            </a:lvl5pPr>
            <a:lvl6pPr indent="0" lvl="5" marL="0" algn="r">
              <a:spcBef>
                <a:spcPts val="0"/>
              </a:spcBef>
              <a:spcAft>
                <a:spcPts val="0"/>
              </a:spcAft>
              <a:buNone/>
              <a:defRPr b="0" sz="1000">
                <a:solidFill>
                  <a:schemeClr val="lt1"/>
                </a:solidFill>
                <a:latin typeface="Verdana"/>
                <a:ea typeface="Verdana"/>
                <a:cs typeface="Verdana"/>
                <a:sym typeface="Verdana"/>
              </a:defRPr>
            </a:lvl6pPr>
            <a:lvl7pPr indent="0" lvl="6" marL="0" algn="r">
              <a:spcBef>
                <a:spcPts val="0"/>
              </a:spcBef>
              <a:spcAft>
                <a:spcPts val="0"/>
              </a:spcAft>
              <a:buNone/>
              <a:defRPr b="0" sz="1000">
                <a:solidFill>
                  <a:schemeClr val="lt1"/>
                </a:solidFill>
                <a:latin typeface="Verdana"/>
                <a:ea typeface="Verdana"/>
                <a:cs typeface="Verdana"/>
                <a:sym typeface="Verdana"/>
              </a:defRPr>
            </a:lvl7pPr>
            <a:lvl8pPr indent="0" lvl="7" marL="0" algn="r">
              <a:spcBef>
                <a:spcPts val="0"/>
              </a:spcBef>
              <a:spcAft>
                <a:spcPts val="0"/>
              </a:spcAft>
              <a:buNone/>
              <a:defRPr b="0" sz="1000">
                <a:solidFill>
                  <a:schemeClr val="lt1"/>
                </a:solidFill>
                <a:latin typeface="Verdana"/>
                <a:ea typeface="Verdana"/>
                <a:cs typeface="Verdana"/>
                <a:sym typeface="Verdana"/>
              </a:defRPr>
            </a:lvl8pPr>
            <a:lvl9pPr indent="0" lvl="8" marL="0" algn="r">
              <a:spcBef>
                <a:spcPts val="0"/>
              </a:spcBef>
              <a:spcAft>
                <a:spcPts val="0"/>
              </a:spcAft>
              <a:buNone/>
              <a:defRPr b="0" sz="1000">
                <a:solidFill>
                  <a:schemeClr val="lt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
        <p:nvSpPr>
          <p:cNvPr id="83" name="Google Shape;83;p56"/>
          <p:cNvSpPr txBox="1"/>
          <p:nvPr>
            <p:ph type="title"/>
          </p:nvPr>
        </p:nvSpPr>
        <p:spPr>
          <a:xfrm>
            <a:off x="228600" y="4865122"/>
            <a:ext cx="8075432" cy="562672"/>
          </a:xfrm>
          <a:prstGeom prst="rect">
            <a:avLst/>
          </a:prstGeom>
          <a:noFill/>
          <a:ln>
            <a:noFill/>
          </a:ln>
        </p:spPr>
        <p:txBody>
          <a:bodyPr anchorCtr="0" anchor="t" bIns="45700" lIns="91425" spcFirstLastPara="1" rIns="91425" wrap="square" tIns="45700">
            <a:normAutofit/>
          </a:bodyPr>
          <a:lstStyle>
            <a:lvl1pPr lvl="0" marR="0" algn="r">
              <a:spcBef>
                <a:spcPts val="0"/>
              </a:spcBef>
              <a:spcAft>
                <a:spcPts val="0"/>
              </a:spcAft>
              <a:buClr>
                <a:schemeClr val="accent1"/>
              </a:buClr>
              <a:buSzPts val="3000"/>
              <a:buFont typeface="Lucida Sans"/>
              <a:buNone/>
              <a:defRPr b="0" sz="30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56"/>
          <p:cNvSpPr/>
          <p:nvPr/>
        </p:nvSpPr>
        <p:spPr>
          <a:xfrm>
            <a:off x="499273" y="5944936"/>
            <a:ext cx="4940624" cy="921076"/>
          </a:xfrm>
          <a:custGeom>
            <a:rect b="b" l="l" r="r" t="t"/>
            <a:pathLst>
              <a:path extrusionOk="0" h="337" w="7485">
                <a:moveTo>
                  <a:pt x="0" y="2"/>
                </a:moveTo>
                <a:lnTo>
                  <a:pt x="7485" y="337"/>
                </a:lnTo>
                <a:lnTo>
                  <a:pt x="5558" y="337"/>
                </a:lnTo>
                <a:lnTo>
                  <a:pt x="1" y="0"/>
                </a:lnTo>
              </a:path>
            </a:pathLst>
          </a:custGeom>
          <a:solidFill>
            <a:srgbClr val="9CCADC">
              <a:alpha val="400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Verdana"/>
              <a:ea typeface="Verdana"/>
              <a:cs typeface="Verdana"/>
              <a:sym typeface="Verdana"/>
            </a:endParaRPr>
          </a:p>
        </p:txBody>
      </p:sp>
      <p:sp>
        <p:nvSpPr>
          <p:cNvPr id="85" name="Google Shape;85;p56"/>
          <p:cNvSpPr/>
          <p:nvPr/>
        </p:nvSpPr>
        <p:spPr>
          <a:xfrm>
            <a:off x="485717" y="5939011"/>
            <a:ext cx="3690451" cy="933450"/>
          </a:xfrm>
          <a:custGeom>
            <a:rect b="b" l="l" r="r" t="t"/>
            <a:pathLst>
              <a:path extrusionOk="0" h="588" w="5591">
                <a:moveTo>
                  <a:pt x="0" y="0"/>
                </a:moveTo>
                <a:lnTo>
                  <a:pt x="5591" y="585"/>
                </a:lnTo>
                <a:lnTo>
                  <a:pt x="4415" y="588"/>
                </a:lnTo>
                <a:lnTo>
                  <a:pt x="12" y="4"/>
                </a:lnTo>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Verdana"/>
              <a:ea typeface="Verdana"/>
              <a:cs typeface="Verdana"/>
              <a:sym typeface="Verdana"/>
            </a:endParaRPr>
          </a:p>
        </p:txBody>
      </p:sp>
      <p:sp>
        <p:nvSpPr>
          <p:cNvPr id="86" name="Google Shape;86;p56"/>
          <p:cNvSpPr/>
          <p:nvPr/>
        </p:nvSpPr>
        <p:spPr>
          <a:xfrm>
            <a:off x="-6042" y="5791253"/>
            <a:ext cx="3402314" cy="1080868"/>
          </a:xfrm>
          <a:prstGeom prst="rtTriangle">
            <a:avLst/>
          </a:prstGeom>
          <a:blipFill rotWithShape="1">
            <a:blip r:embed="rId2">
              <a:alphaModFix amt="50000"/>
            </a:blip>
            <a:tile algn="t" flip="none" tx="0" sx="50000" ty="0" sy="5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cxnSp>
        <p:nvCxnSpPr>
          <p:cNvPr id="87" name="Google Shape;87;p56"/>
          <p:cNvCxnSpPr/>
          <p:nvPr/>
        </p:nvCxnSpPr>
        <p:spPr>
          <a:xfrm>
            <a:off x="-9237" y="5787738"/>
            <a:ext cx="3405509" cy="1084383"/>
          </a:xfrm>
          <a:prstGeom prst="straightConnector1">
            <a:avLst/>
          </a:prstGeom>
          <a:noFill/>
          <a:ln cap="flat" cmpd="sng" w="12050">
            <a:solidFill>
              <a:srgbClr val="93C5D8"/>
            </a:solidFill>
            <a:prstDash val="solid"/>
            <a:miter lim="800000"/>
            <a:headEnd len="sm" w="sm" type="none"/>
            <a:tailEnd len="sm" w="sm" type="none"/>
          </a:ln>
        </p:spPr>
      </p:cxnSp>
      <p:sp>
        <p:nvSpPr>
          <p:cNvPr id="88" name="Google Shape;88;p56"/>
          <p:cNvSpPr/>
          <p:nvPr/>
        </p:nvSpPr>
        <p:spPr>
          <a:xfrm>
            <a:off x="8664112" y="4988440"/>
            <a:ext cx="182880" cy="228600"/>
          </a:xfrm>
          <a:prstGeom prst="chevron">
            <a:avLst>
              <a:gd fmla="val 50000" name="adj"/>
            </a:avLst>
          </a:prstGeom>
          <a:gradFill>
            <a:gsLst>
              <a:gs pos="0">
                <a:srgbClr val="1488A5"/>
              </a:gs>
              <a:gs pos="72000">
                <a:srgbClr val="4DB7DA"/>
              </a:gs>
              <a:gs pos="100000">
                <a:srgbClr val="7CC2DD"/>
              </a:gs>
            </a:gsLst>
            <a:lin ang="16200000" scaled="0"/>
          </a:gradFill>
          <a:ln cap="rnd" cmpd="sng" w="9525">
            <a:solidFill>
              <a:srgbClr val="20768B"/>
            </a:solidFill>
            <a:prstDash val="solid"/>
            <a:round/>
            <a:headEnd len="sm" w="sm" type="none"/>
            <a:tailEnd len="sm" w="sm" type="none"/>
          </a:ln>
          <a:effectLst>
            <a:outerShdw blurRad="50800" dir="5400000" dist="25400">
              <a:srgbClr val="000000">
                <a:alpha val="45882"/>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Verdana"/>
              <a:ea typeface="Verdana"/>
              <a:cs typeface="Verdana"/>
              <a:sym typeface="Verdana"/>
            </a:endParaRPr>
          </a:p>
        </p:txBody>
      </p:sp>
      <p:sp>
        <p:nvSpPr>
          <p:cNvPr id="89" name="Google Shape;89;p56"/>
          <p:cNvSpPr/>
          <p:nvPr/>
        </p:nvSpPr>
        <p:spPr>
          <a:xfrm>
            <a:off x="8477696" y="4988440"/>
            <a:ext cx="182880" cy="228600"/>
          </a:xfrm>
          <a:prstGeom prst="chevron">
            <a:avLst>
              <a:gd fmla="val 50000" name="adj"/>
            </a:avLst>
          </a:prstGeom>
          <a:gradFill>
            <a:gsLst>
              <a:gs pos="0">
                <a:srgbClr val="1488A5"/>
              </a:gs>
              <a:gs pos="72000">
                <a:srgbClr val="4DB7DA"/>
              </a:gs>
              <a:gs pos="100000">
                <a:srgbClr val="7CC2DD"/>
              </a:gs>
            </a:gsLst>
            <a:lin ang="16200000" scaled="0"/>
          </a:gradFill>
          <a:ln cap="rnd" cmpd="sng" w="9525">
            <a:solidFill>
              <a:srgbClr val="20768B"/>
            </a:solidFill>
            <a:prstDash val="solid"/>
            <a:round/>
            <a:headEnd len="sm" w="sm" type="none"/>
            <a:tailEnd len="sm" w="sm" type="none"/>
          </a:ln>
          <a:effectLst>
            <a:outerShdw blurRad="50800" dir="5400000" dist="25400">
              <a:srgbClr val="000000">
                <a:alpha val="45882"/>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Verdana"/>
              <a:ea typeface="Verdana"/>
              <a:cs typeface="Verdana"/>
              <a:sym typeface="Verdana"/>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1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5"/>
          <p:cNvSpPr/>
          <p:nvPr/>
        </p:nvSpPr>
        <p:spPr>
          <a:xfrm>
            <a:off x="499273" y="5944936"/>
            <a:ext cx="4940624" cy="921076"/>
          </a:xfrm>
          <a:custGeom>
            <a:rect b="b" l="l" r="r" t="t"/>
            <a:pathLst>
              <a:path extrusionOk="0" h="337" w="7485">
                <a:moveTo>
                  <a:pt x="0" y="2"/>
                </a:moveTo>
                <a:lnTo>
                  <a:pt x="7485" y="337"/>
                </a:lnTo>
                <a:lnTo>
                  <a:pt x="5558" y="337"/>
                </a:lnTo>
                <a:lnTo>
                  <a:pt x="1" y="0"/>
                </a:lnTo>
              </a:path>
            </a:pathLst>
          </a:custGeom>
          <a:solidFill>
            <a:srgbClr val="9CCADC">
              <a:alpha val="400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1" name="Google Shape;11;p45"/>
          <p:cNvSpPr/>
          <p:nvPr/>
        </p:nvSpPr>
        <p:spPr>
          <a:xfrm>
            <a:off x="485717" y="5939011"/>
            <a:ext cx="3690451" cy="933450"/>
          </a:xfrm>
          <a:custGeom>
            <a:rect b="b" l="l" r="r" t="t"/>
            <a:pathLst>
              <a:path extrusionOk="0" h="588" w="5591">
                <a:moveTo>
                  <a:pt x="0" y="0"/>
                </a:moveTo>
                <a:lnTo>
                  <a:pt x="5591" y="585"/>
                </a:lnTo>
                <a:lnTo>
                  <a:pt x="4415" y="588"/>
                </a:lnTo>
                <a:lnTo>
                  <a:pt x="12" y="4"/>
                </a:lnTo>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2" name="Google Shape;12;p45"/>
          <p:cNvSpPr/>
          <p:nvPr/>
        </p:nvSpPr>
        <p:spPr>
          <a:xfrm>
            <a:off x="-6042" y="5791253"/>
            <a:ext cx="3402314" cy="1080868"/>
          </a:xfrm>
          <a:prstGeom prst="rtTriangle">
            <a:avLst/>
          </a:prstGeom>
          <a:blipFill rotWithShape="1">
            <a:blip r:embed="rId1">
              <a:alphaModFix amt="50000"/>
            </a:blip>
            <a:tile algn="t" flip="none" tx="0" sx="50000" ty="0" sy="5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cxnSp>
        <p:nvCxnSpPr>
          <p:cNvPr id="13" name="Google Shape;13;p45"/>
          <p:cNvCxnSpPr/>
          <p:nvPr/>
        </p:nvCxnSpPr>
        <p:spPr>
          <a:xfrm>
            <a:off x="-9237" y="5787738"/>
            <a:ext cx="3405509" cy="1084383"/>
          </a:xfrm>
          <a:prstGeom prst="straightConnector1">
            <a:avLst/>
          </a:prstGeom>
          <a:noFill/>
          <a:ln cap="flat" cmpd="sng" w="12050">
            <a:solidFill>
              <a:srgbClr val="93C5D8"/>
            </a:solidFill>
            <a:prstDash val="solid"/>
            <a:miter lim="800000"/>
            <a:headEnd len="sm" w="sm" type="none"/>
            <a:tailEnd len="sm" w="sm" type="none"/>
          </a:ln>
        </p:spPr>
      </p:cxnSp>
      <p:sp>
        <p:nvSpPr>
          <p:cNvPr id="14" name="Google Shape;14;p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chemeClr val="dk2"/>
              </a:buClr>
              <a:buSzPts val="4100"/>
              <a:buFont typeface="Lucida Sans"/>
              <a:buNone/>
              <a:defRPr b="1" i="0" sz="4100" u="none" cap="none" strike="noStrike">
                <a:solidFill>
                  <a:schemeClr val="dk2"/>
                </a:solidFill>
                <a:latin typeface="Lucida Sans"/>
                <a:ea typeface="Lucida Sans"/>
                <a:cs typeface="Lucida Sans"/>
                <a:sym typeface="Lucida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 name="Google Shape;15;p45"/>
          <p:cNvSpPr txBox="1"/>
          <p:nvPr>
            <p:ph idx="1" type="body"/>
          </p:nvPr>
        </p:nvSpPr>
        <p:spPr>
          <a:xfrm>
            <a:off x="457200" y="1481328"/>
            <a:ext cx="8229600" cy="4525963"/>
          </a:xfrm>
          <a:prstGeom prst="rect">
            <a:avLst/>
          </a:prstGeom>
          <a:noFill/>
          <a:ln>
            <a:noFill/>
          </a:ln>
        </p:spPr>
        <p:txBody>
          <a:bodyPr anchorCtr="0" anchor="t" bIns="45700" lIns="91425" spcFirstLastPara="1" rIns="91425" wrap="square" tIns="45700">
            <a:normAutofit/>
          </a:bodyPr>
          <a:lstStyle>
            <a:lvl1pPr indent="-345186" lvl="0" marL="457200" marR="0" rtl="0" algn="l">
              <a:spcBef>
                <a:spcPts val="400"/>
              </a:spcBef>
              <a:spcAft>
                <a:spcPts val="0"/>
              </a:spcAft>
              <a:buClr>
                <a:schemeClr val="accent1"/>
              </a:buClr>
              <a:buSzPts val="1836"/>
              <a:buFont typeface="Noto Sans Symbols"/>
              <a:buChar char="🞂"/>
              <a:defRPr b="0" i="0" sz="2700" u="none" cap="none" strike="noStrike">
                <a:solidFill>
                  <a:schemeClr val="dk1"/>
                </a:solidFill>
                <a:latin typeface="Lucida Sans"/>
                <a:ea typeface="Lucida Sans"/>
                <a:cs typeface="Lucida Sans"/>
                <a:sym typeface="Lucida Sans"/>
              </a:defRPr>
            </a:lvl1pPr>
            <a:lvl2pPr indent="-374650" lvl="1" marL="914400" marR="0" rtl="0" algn="l">
              <a:spcBef>
                <a:spcPts val="324"/>
              </a:spcBef>
              <a:spcAft>
                <a:spcPts val="0"/>
              </a:spcAft>
              <a:buClr>
                <a:schemeClr val="accent1"/>
              </a:buClr>
              <a:buSzPts val="2300"/>
              <a:buFont typeface="Verdana"/>
              <a:buChar char="◦"/>
              <a:defRPr b="0" i="0" sz="2300" u="none" cap="none" strike="noStrike">
                <a:solidFill>
                  <a:schemeClr val="dk1"/>
                </a:solidFill>
                <a:latin typeface="Lucida Sans"/>
                <a:ea typeface="Lucida Sans"/>
                <a:cs typeface="Lucida Sans"/>
                <a:sym typeface="Lucida Sans"/>
              </a:defRPr>
            </a:lvl2pPr>
            <a:lvl3pPr indent="-361950" lvl="2" marL="1371600" marR="0" rtl="0" algn="l">
              <a:spcBef>
                <a:spcPts val="350"/>
              </a:spcBef>
              <a:spcAft>
                <a:spcPts val="0"/>
              </a:spcAft>
              <a:buClr>
                <a:schemeClr val="accent2"/>
              </a:buClr>
              <a:buSzPts val="2100"/>
              <a:buFont typeface="Noto Sans Symbols"/>
              <a:buChar char="●"/>
              <a:defRPr b="0" i="0" sz="2100" u="none" cap="none" strike="noStrike">
                <a:solidFill>
                  <a:schemeClr val="dk1"/>
                </a:solidFill>
                <a:latin typeface="Lucida Sans"/>
                <a:ea typeface="Lucida Sans"/>
                <a:cs typeface="Lucida Sans"/>
                <a:sym typeface="Lucida Sans"/>
              </a:defRPr>
            </a:lvl3pPr>
            <a:lvl4pPr indent="-349250" lvl="3" marL="1828800" marR="0" rtl="0" algn="l">
              <a:spcBef>
                <a:spcPts val="350"/>
              </a:spcBef>
              <a:spcAft>
                <a:spcPts val="0"/>
              </a:spcAft>
              <a:buClr>
                <a:schemeClr val="accent2"/>
              </a:buClr>
              <a:buSzPts val="1900"/>
              <a:buFont typeface="Noto Sans Symbols"/>
              <a:buChar char="●"/>
              <a:defRPr b="0" i="0" sz="1900" u="none" cap="none" strike="noStrike">
                <a:solidFill>
                  <a:schemeClr val="dk1"/>
                </a:solidFill>
                <a:latin typeface="Lucida Sans"/>
                <a:ea typeface="Lucida Sans"/>
                <a:cs typeface="Lucida Sans"/>
                <a:sym typeface="Lucida Sans"/>
              </a:defRPr>
            </a:lvl4pPr>
            <a:lvl5pPr indent="-342900" lvl="4" marL="2286000" marR="0" rtl="0" algn="l">
              <a:spcBef>
                <a:spcPts val="350"/>
              </a:spcBef>
              <a:spcAft>
                <a:spcPts val="0"/>
              </a:spcAft>
              <a:buClr>
                <a:schemeClr val="accent2"/>
              </a:buClr>
              <a:buSzPts val="1800"/>
              <a:buFont typeface="Noto Sans Symbols"/>
              <a:buChar char="●"/>
              <a:defRPr b="0" i="0" sz="1800" u="none" cap="none" strike="noStrike">
                <a:solidFill>
                  <a:schemeClr val="dk1"/>
                </a:solidFill>
                <a:latin typeface="Lucida Sans"/>
                <a:ea typeface="Lucida Sans"/>
                <a:cs typeface="Lucida Sans"/>
                <a:sym typeface="Lucida Sans"/>
              </a:defRPr>
            </a:lvl5pPr>
            <a:lvl6pPr indent="-342900" lvl="5" marL="2743200" marR="0" rtl="0" algn="l">
              <a:spcBef>
                <a:spcPts val="350"/>
              </a:spcBef>
              <a:spcAft>
                <a:spcPts val="0"/>
              </a:spcAft>
              <a:buClr>
                <a:schemeClr val="accent3"/>
              </a:buClr>
              <a:buSzPts val="1800"/>
              <a:buFont typeface="Noto Sans Symbols"/>
              <a:buChar char="■"/>
              <a:defRPr b="0" i="0" sz="1800" u="none" cap="none" strike="noStrike">
                <a:solidFill>
                  <a:schemeClr val="dk1"/>
                </a:solidFill>
                <a:latin typeface="Lucida Sans"/>
                <a:ea typeface="Lucida Sans"/>
                <a:cs typeface="Lucida Sans"/>
                <a:sym typeface="Lucida Sans"/>
              </a:defRPr>
            </a:lvl6pPr>
            <a:lvl7pPr indent="-330200" lvl="6" marL="3200400" marR="0" rtl="0" algn="l">
              <a:spcBef>
                <a:spcPts val="350"/>
              </a:spcBef>
              <a:spcAft>
                <a:spcPts val="0"/>
              </a:spcAft>
              <a:buClr>
                <a:schemeClr val="accent3"/>
              </a:buClr>
              <a:buSzPts val="1600"/>
              <a:buFont typeface="Noto Sans Symbols"/>
              <a:buChar char="■"/>
              <a:defRPr b="0" i="0" sz="1600" u="none" cap="none" strike="noStrike">
                <a:solidFill>
                  <a:schemeClr val="dk1"/>
                </a:solidFill>
                <a:latin typeface="Lucida Sans"/>
                <a:ea typeface="Lucida Sans"/>
                <a:cs typeface="Lucida Sans"/>
                <a:sym typeface="Lucida Sans"/>
              </a:defRPr>
            </a:lvl7pPr>
            <a:lvl8pPr indent="-330200" lvl="7" marL="3657600" marR="0" rtl="0" algn="l">
              <a:spcBef>
                <a:spcPts val="350"/>
              </a:spcBef>
              <a:spcAft>
                <a:spcPts val="0"/>
              </a:spcAft>
              <a:buClr>
                <a:schemeClr val="accent3"/>
              </a:buClr>
              <a:buSzPts val="1600"/>
              <a:buFont typeface="Noto Sans Symbols"/>
              <a:buChar char="■"/>
              <a:defRPr b="0" i="0" sz="1600" u="none" cap="none" strike="noStrike">
                <a:solidFill>
                  <a:schemeClr val="dk1"/>
                </a:solidFill>
                <a:latin typeface="Lucida Sans"/>
                <a:ea typeface="Lucida Sans"/>
                <a:cs typeface="Lucida Sans"/>
                <a:sym typeface="Lucida Sans"/>
              </a:defRPr>
            </a:lvl8pPr>
            <a:lvl9pPr indent="-330200" lvl="8" marL="4114800" marR="0" rtl="0" algn="l">
              <a:spcBef>
                <a:spcPts val="350"/>
              </a:spcBef>
              <a:spcAft>
                <a:spcPts val="0"/>
              </a:spcAft>
              <a:buClr>
                <a:schemeClr val="accent3"/>
              </a:buClr>
              <a:buSzPts val="1600"/>
              <a:buFont typeface="Noto Sans Symbols"/>
              <a:buChar char="■"/>
              <a:defRPr b="0" i="0" sz="1600" u="none" cap="none" strike="noStrike">
                <a:solidFill>
                  <a:schemeClr val="dk1"/>
                </a:solidFill>
                <a:latin typeface="Lucida Sans"/>
                <a:ea typeface="Lucida Sans"/>
                <a:cs typeface="Lucida Sans"/>
                <a:sym typeface="Lucida Sans"/>
              </a:defRPr>
            </a:lvl9pPr>
          </a:lstStyle>
          <a:p/>
        </p:txBody>
      </p:sp>
      <p:sp>
        <p:nvSpPr>
          <p:cNvPr id="16" name="Google Shape;16;p45"/>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7" name="Google Shape;17;p45"/>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8" name="Google Shape;18;p45"/>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None/>
              <a:defRPr b="0" sz="1000" u="none">
                <a:solidFill>
                  <a:schemeClr val="dk1"/>
                </a:solidFill>
                <a:latin typeface="Verdana"/>
                <a:ea typeface="Verdana"/>
                <a:cs typeface="Verdana"/>
                <a:sym typeface="Verdana"/>
              </a:defRPr>
            </a:lvl1pPr>
            <a:lvl2pPr indent="0" lvl="1" marL="0" marR="0" rtl="0" algn="r">
              <a:spcBef>
                <a:spcPts val="0"/>
              </a:spcBef>
              <a:spcAft>
                <a:spcPts val="0"/>
              </a:spcAft>
              <a:buNone/>
              <a:defRPr b="0" sz="1000" u="none">
                <a:solidFill>
                  <a:schemeClr val="dk1"/>
                </a:solidFill>
                <a:latin typeface="Verdana"/>
                <a:ea typeface="Verdana"/>
                <a:cs typeface="Verdana"/>
                <a:sym typeface="Verdana"/>
              </a:defRPr>
            </a:lvl2pPr>
            <a:lvl3pPr indent="0" lvl="2" marL="0" marR="0" rtl="0" algn="r">
              <a:spcBef>
                <a:spcPts val="0"/>
              </a:spcBef>
              <a:spcAft>
                <a:spcPts val="0"/>
              </a:spcAft>
              <a:buNone/>
              <a:defRPr b="0" sz="1000" u="none">
                <a:solidFill>
                  <a:schemeClr val="dk1"/>
                </a:solidFill>
                <a:latin typeface="Verdana"/>
                <a:ea typeface="Verdana"/>
                <a:cs typeface="Verdana"/>
                <a:sym typeface="Verdana"/>
              </a:defRPr>
            </a:lvl3pPr>
            <a:lvl4pPr indent="0" lvl="3" marL="0" marR="0" rtl="0" algn="r">
              <a:spcBef>
                <a:spcPts val="0"/>
              </a:spcBef>
              <a:spcAft>
                <a:spcPts val="0"/>
              </a:spcAft>
              <a:buNone/>
              <a:defRPr b="0" sz="1000" u="none">
                <a:solidFill>
                  <a:schemeClr val="dk1"/>
                </a:solidFill>
                <a:latin typeface="Verdana"/>
                <a:ea typeface="Verdana"/>
                <a:cs typeface="Verdana"/>
                <a:sym typeface="Verdana"/>
              </a:defRPr>
            </a:lvl4pPr>
            <a:lvl5pPr indent="0" lvl="4" marL="0" marR="0" rtl="0" algn="r">
              <a:spcBef>
                <a:spcPts val="0"/>
              </a:spcBef>
              <a:spcAft>
                <a:spcPts val="0"/>
              </a:spcAft>
              <a:buNone/>
              <a:defRPr b="0" sz="1000" u="none">
                <a:solidFill>
                  <a:schemeClr val="dk1"/>
                </a:solidFill>
                <a:latin typeface="Verdana"/>
                <a:ea typeface="Verdana"/>
                <a:cs typeface="Verdana"/>
                <a:sym typeface="Verdana"/>
              </a:defRPr>
            </a:lvl5pPr>
            <a:lvl6pPr indent="0" lvl="5" marL="0" marR="0" rtl="0" algn="r">
              <a:spcBef>
                <a:spcPts val="0"/>
              </a:spcBef>
              <a:spcAft>
                <a:spcPts val="0"/>
              </a:spcAft>
              <a:buNone/>
              <a:defRPr b="0" sz="1000" u="none">
                <a:solidFill>
                  <a:schemeClr val="dk1"/>
                </a:solidFill>
                <a:latin typeface="Verdana"/>
                <a:ea typeface="Verdana"/>
                <a:cs typeface="Verdana"/>
                <a:sym typeface="Verdana"/>
              </a:defRPr>
            </a:lvl6pPr>
            <a:lvl7pPr indent="0" lvl="6" marL="0" marR="0" rtl="0" algn="r">
              <a:spcBef>
                <a:spcPts val="0"/>
              </a:spcBef>
              <a:spcAft>
                <a:spcPts val="0"/>
              </a:spcAft>
              <a:buNone/>
              <a:defRPr b="0" sz="1000" u="none">
                <a:solidFill>
                  <a:schemeClr val="dk1"/>
                </a:solidFill>
                <a:latin typeface="Verdana"/>
                <a:ea typeface="Verdana"/>
                <a:cs typeface="Verdana"/>
                <a:sym typeface="Verdana"/>
              </a:defRPr>
            </a:lvl7pPr>
            <a:lvl8pPr indent="0" lvl="7" marL="0" marR="0" rtl="0" algn="r">
              <a:spcBef>
                <a:spcPts val="0"/>
              </a:spcBef>
              <a:spcAft>
                <a:spcPts val="0"/>
              </a:spcAft>
              <a:buNone/>
              <a:defRPr b="0" sz="1000" u="none">
                <a:solidFill>
                  <a:schemeClr val="dk1"/>
                </a:solidFill>
                <a:latin typeface="Verdana"/>
                <a:ea typeface="Verdana"/>
                <a:cs typeface="Verdana"/>
                <a:sym typeface="Verdana"/>
              </a:defRPr>
            </a:lvl8pPr>
            <a:lvl9pPr indent="0" lvl="8" marL="0" marR="0" rtl="0" algn="r">
              <a:spcBef>
                <a:spcPts val="0"/>
              </a:spcBef>
              <a:spcAft>
                <a:spcPts val="0"/>
              </a:spcAft>
              <a:buNone/>
              <a:defRPr b="0" sz="1000" u="non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2" name="Shape 102"/>
        <p:cNvGrpSpPr/>
        <p:nvPr/>
      </p:nvGrpSpPr>
      <p:grpSpPr>
        <a:xfrm>
          <a:off x="0" y="0"/>
          <a:ext cx="0" cy="0"/>
          <a:chOff x="0" y="0"/>
          <a:chExt cx="0" cy="0"/>
        </a:xfrm>
      </p:grpSpPr>
      <p:sp>
        <p:nvSpPr>
          <p:cNvPr id="103" name="Google Shape;103;p48"/>
          <p:cNvSpPr/>
          <p:nvPr/>
        </p:nvSpPr>
        <p:spPr>
          <a:xfrm>
            <a:off x="499273" y="5944936"/>
            <a:ext cx="4940624" cy="921076"/>
          </a:xfrm>
          <a:custGeom>
            <a:rect b="b" l="l" r="r" t="t"/>
            <a:pathLst>
              <a:path extrusionOk="0" h="337" w="7485">
                <a:moveTo>
                  <a:pt x="0" y="2"/>
                </a:moveTo>
                <a:lnTo>
                  <a:pt x="7485" y="337"/>
                </a:lnTo>
                <a:lnTo>
                  <a:pt x="5558" y="337"/>
                </a:lnTo>
                <a:lnTo>
                  <a:pt x="1" y="0"/>
                </a:lnTo>
              </a:path>
            </a:pathLst>
          </a:custGeom>
          <a:solidFill>
            <a:srgbClr val="9CCADC">
              <a:alpha val="400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Verdana"/>
              <a:ea typeface="Verdana"/>
              <a:cs typeface="Verdana"/>
              <a:sym typeface="Verdana"/>
            </a:endParaRPr>
          </a:p>
        </p:txBody>
      </p:sp>
      <p:sp>
        <p:nvSpPr>
          <p:cNvPr id="104" name="Google Shape;104;p48"/>
          <p:cNvSpPr/>
          <p:nvPr/>
        </p:nvSpPr>
        <p:spPr>
          <a:xfrm>
            <a:off x="485717" y="5939011"/>
            <a:ext cx="3690451" cy="933450"/>
          </a:xfrm>
          <a:custGeom>
            <a:rect b="b" l="l" r="r" t="t"/>
            <a:pathLst>
              <a:path extrusionOk="0" h="588" w="5591">
                <a:moveTo>
                  <a:pt x="0" y="0"/>
                </a:moveTo>
                <a:lnTo>
                  <a:pt x="5591" y="585"/>
                </a:lnTo>
                <a:lnTo>
                  <a:pt x="4415" y="588"/>
                </a:lnTo>
                <a:lnTo>
                  <a:pt x="12" y="4"/>
                </a:lnTo>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Verdana"/>
              <a:ea typeface="Verdana"/>
              <a:cs typeface="Verdana"/>
              <a:sym typeface="Verdana"/>
            </a:endParaRPr>
          </a:p>
        </p:txBody>
      </p:sp>
      <p:sp>
        <p:nvSpPr>
          <p:cNvPr id="105" name="Google Shape;105;p48"/>
          <p:cNvSpPr/>
          <p:nvPr/>
        </p:nvSpPr>
        <p:spPr>
          <a:xfrm>
            <a:off x="-6042" y="5791253"/>
            <a:ext cx="3402314" cy="1080868"/>
          </a:xfrm>
          <a:prstGeom prst="rtTriangle">
            <a:avLst/>
          </a:prstGeom>
          <a:blipFill rotWithShape="1">
            <a:blip r:embed="rId1">
              <a:alphaModFix amt="50000"/>
            </a:blip>
            <a:tile algn="t" flip="none" tx="0" sx="50000" ty="0" sy="5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cxnSp>
        <p:nvCxnSpPr>
          <p:cNvPr id="106" name="Google Shape;106;p48"/>
          <p:cNvCxnSpPr/>
          <p:nvPr/>
        </p:nvCxnSpPr>
        <p:spPr>
          <a:xfrm>
            <a:off x="-9237" y="5787738"/>
            <a:ext cx="3405509" cy="1084383"/>
          </a:xfrm>
          <a:prstGeom prst="straightConnector1">
            <a:avLst/>
          </a:prstGeom>
          <a:noFill/>
          <a:ln cap="flat" cmpd="sng" w="12050">
            <a:solidFill>
              <a:srgbClr val="93C5D8"/>
            </a:solidFill>
            <a:prstDash val="solid"/>
            <a:miter lim="800000"/>
            <a:headEnd len="sm" w="sm" type="none"/>
            <a:tailEnd len="sm" w="sm" type="none"/>
          </a:ln>
        </p:spPr>
      </p:cxnSp>
      <p:sp>
        <p:nvSpPr>
          <p:cNvPr id="107" name="Google Shape;107;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chemeClr val="lt2"/>
              </a:buClr>
              <a:buSzPts val="4100"/>
              <a:buFont typeface="Lucida Sans"/>
              <a:buNone/>
              <a:defRPr b="1" i="0" sz="4100" u="none" cap="none" strike="noStrike">
                <a:solidFill>
                  <a:schemeClr val="lt2"/>
                </a:solidFill>
                <a:latin typeface="Lucida Sans"/>
                <a:ea typeface="Lucida Sans"/>
                <a:cs typeface="Lucida Sans"/>
                <a:sym typeface="Lucida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8" name="Google Shape;108;p48"/>
          <p:cNvSpPr txBox="1"/>
          <p:nvPr>
            <p:ph idx="1" type="body"/>
          </p:nvPr>
        </p:nvSpPr>
        <p:spPr>
          <a:xfrm>
            <a:off x="457200" y="1481328"/>
            <a:ext cx="8229600" cy="4525963"/>
          </a:xfrm>
          <a:prstGeom prst="rect">
            <a:avLst/>
          </a:prstGeom>
          <a:noFill/>
          <a:ln>
            <a:noFill/>
          </a:ln>
        </p:spPr>
        <p:txBody>
          <a:bodyPr anchorCtr="0" anchor="t" bIns="45700" lIns="91425" spcFirstLastPara="1" rIns="91425" wrap="square" tIns="45700">
            <a:normAutofit/>
          </a:bodyPr>
          <a:lstStyle>
            <a:lvl1pPr indent="-345186" lvl="0" marL="457200" marR="0" rtl="0" algn="l">
              <a:spcBef>
                <a:spcPts val="400"/>
              </a:spcBef>
              <a:spcAft>
                <a:spcPts val="0"/>
              </a:spcAft>
              <a:buClr>
                <a:schemeClr val="accent1"/>
              </a:buClr>
              <a:buSzPts val="1836"/>
              <a:buFont typeface="Noto Sans Symbols"/>
              <a:buChar char="🞂"/>
              <a:defRPr b="0" i="0" sz="2700" u="none" cap="none" strike="noStrike">
                <a:solidFill>
                  <a:schemeClr val="lt1"/>
                </a:solidFill>
                <a:latin typeface="Lucida Sans"/>
                <a:ea typeface="Lucida Sans"/>
                <a:cs typeface="Lucida Sans"/>
                <a:sym typeface="Lucida Sans"/>
              </a:defRPr>
            </a:lvl1pPr>
            <a:lvl2pPr indent="-374650" lvl="1" marL="914400" marR="0" rtl="0" algn="l">
              <a:spcBef>
                <a:spcPts val="324"/>
              </a:spcBef>
              <a:spcAft>
                <a:spcPts val="0"/>
              </a:spcAft>
              <a:buClr>
                <a:schemeClr val="accent1"/>
              </a:buClr>
              <a:buSzPts val="2300"/>
              <a:buFont typeface="Verdana"/>
              <a:buChar char="◦"/>
              <a:defRPr b="0" i="0" sz="2300" u="none" cap="none" strike="noStrike">
                <a:solidFill>
                  <a:schemeClr val="lt1"/>
                </a:solidFill>
                <a:latin typeface="Lucida Sans"/>
                <a:ea typeface="Lucida Sans"/>
                <a:cs typeface="Lucida Sans"/>
                <a:sym typeface="Lucida Sans"/>
              </a:defRPr>
            </a:lvl2pPr>
            <a:lvl3pPr indent="-361950" lvl="2" marL="1371600" marR="0" rtl="0" algn="l">
              <a:spcBef>
                <a:spcPts val="350"/>
              </a:spcBef>
              <a:spcAft>
                <a:spcPts val="0"/>
              </a:spcAft>
              <a:buClr>
                <a:schemeClr val="accent2"/>
              </a:buClr>
              <a:buSzPts val="2100"/>
              <a:buFont typeface="Noto Sans Symbols"/>
              <a:buChar char="●"/>
              <a:defRPr b="0" i="0" sz="2100" u="none" cap="none" strike="noStrike">
                <a:solidFill>
                  <a:schemeClr val="lt1"/>
                </a:solidFill>
                <a:latin typeface="Lucida Sans"/>
                <a:ea typeface="Lucida Sans"/>
                <a:cs typeface="Lucida Sans"/>
                <a:sym typeface="Lucida Sans"/>
              </a:defRPr>
            </a:lvl3pPr>
            <a:lvl4pPr indent="-349250" lvl="3" marL="1828800" marR="0" rtl="0" algn="l">
              <a:spcBef>
                <a:spcPts val="350"/>
              </a:spcBef>
              <a:spcAft>
                <a:spcPts val="0"/>
              </a:spcAft>
              <a:buClr>
                <a:schemeClr val="accent2"/>
              </a:buClr>
              <a:buSzPts val="1900"/>
              <a:buFont typeface="Noto Sans Symbols"/>
              <a:buChar char="●"/>
              <a:defRPr b="0" i="0" sz="1900" u="none" cap="none" strike="noStrike">
                <a:solidFill>
                  <a:schemeClr val="lt1"/>
                </a:solidFill>
                <a:latin typeface="Lucida Sans"/>
                <a:ea typeface="Lucida Sans"/>
                <a:cs typeface="Lucida Sans"/>
                <a:sym typeface="Lucida Sans"/>
              </a:defRPr>
            </a:lvl4pPr>
            <a:lvl5pPr indent="-342900" lvl="4" marL="2286000" marR="0" rtl="0" algn="l">
              <a:spcBef>
                <a:spcPts val="350"/>
              </a:spcBef>
              <a:spcAft>
                <a:spcPts val="0"/>
              </a:spcAft>
              <a:buClr>
                <a:schemeClr val="accent2"/>
              </a:buClr>
              <a:buSzPts val="1800"/>
              <a:buFont typeface="Noto Sans Symbols"/>
              <a:buChar char="●"/>
              <a:defRPr b="0" i="0" sz="1800" u="none" cap="none" strike="noStrike">
                <a:solidFill>
                  <a:schemeClr val="lt1"/>
                </a:solidFill>
                <a:latin typeface="Lucida Sans"/>
                <a:ea typeface="Lucida Sans"/>
                <a:cs typeface="Lucida Sans"/>
                <a:sym typeface="Lucida Sans"/>
              </a:defRPr>
            </a:lvl5pPr>
            <a:lvl6pPr indent="-342900" lvl="5" marL="2743200" marR="0" rtl="0" algn="l">
              <a:spcBef>
                <a:spcPts val="350"/>
              </a:spcBef>
              <a:spcAft>
                <a:spcPts val="0"/>
              </a:spcAft>
              <a:buClr>
                <a:schemeClr val="accent3"/>
              </a:buClr>
              <a:buSzPts val="1800"/>
              <a:buFont typeface="Noto Sans Symbols"/>
              <a:buChar char="■"/>
              <a:defRPr b="0" i="0" sz="1800" u="none" cap="none" strike="noStrike">
                <a:solidFill>
                  <a:schemeClr val="lt1"/>
                </a:solidFill>
                <a:latin typeface="Lucida Sans"/>
                <a:ea typeface="Lucida Sans"/>
                <a:cs typeface="Lucida Sans"/>
                <a:sym typeface="Lucida Sans"/>
              </a:defRPr>
            </a:lvl6pPr>
            <a:lvl7pPr indent="-330200" lvl="6" marL="3200400" marR="0" rtl="0" algn="l">
              <a:spcBef>
                <a:spcPts val="350"/>
              </a:spcBef>
              <a:spcAft>
                <a:spcPts val="0"/>
              </a:spcAft>
              <a:buClr>
                <a:schemeClr val="accent3"/>
              </a:buClr>
              <a:buSzPts val="1600"/>
              <a:buFont typeface="Noto Sans Symbols"/>
              <a:buChar char="■"/>
              <a:defRPr b="0" i="0" sz="1600" u="none" cap="none" strike="noStrike">
                <a:solidFill>
                  <a:schemeClr val="lt1"/>
                </a:solidFill>
                <a:latin typeface="Lucida Sans"/>
                <a:ea typeface="Lucida Sans"/>
                <a:cs typeface="Lucida Sans"/>
                <a:sym typeface="Lucida Sans"/>
              </a:defRPr>
            </a:lvl7pPr>
            <a:lvl8pPr indent="-330200" lvl="7" marL="3657600" marR="0" rtl="0" algn="l">
              <a:spcBef>
                <a:spcPts val="350"/>
              </a:spcBef>
              <a:spcAft>
                <a:spcPts val="0"/>
              </a:spcAft>
              <a:buClr>
                <a:schemeClr val="accent3"/>
              </a:buClr>
              <a:buSzPts val="1600"/>
              <a:buFont typeface="Noto Sans Symbols"/>
              <a:buChar char="■"/>
              <a:defRPr b="0" i="0" sz="1600" u="none" cap="none" strike="noStrike">
                <a:solidFill>
                  <a:schemeClr val="lt1"/>
                </a:solidFill>
                <a:latin typeface="Lucida Sans"/>
                <a:ea typeface="Lucida Sans"/>
                <a:cs typeface="Lucida Sans"/>
                <a:sym typeface="Lucida Sans"/>
              </a:defRPr>
            </a:lvl8pPr>
            <a:lvl9pPr indent="-330200" lvl="8" marL="4114800" marR="0" rtl="0" algn="l">
              <a:spcBef>
                <a:spcPts val="350"/>
              </a:spcBef>
              <a:spcAft>
                <a:spcPts val="0"/>
              </a:spcAft>
              <a:buClr>
                <a:schemeClr val="accent3"/>
              </a:buClr>
              <a:buSzPts val="1600"/>
              <a:buFont typeface="Noto Sans Symbols"/>
              <a:buChar char="■"/>
              <a:defRPr b="0" i="0" sz="1600" u="none" cap="none" strike="noStrike">
                <a:solidFill>
                  <a:schemeClr val="lt1"/>
                </a:solidFill>
                <a:latin typeface="Lucida Sans"/>
                <a:ea typeface="Lucida Sans"/>
                <a:cs typeface="Lucida Sans"/>
                <a:sym typeface="Lucida Sans"/>
              </a:defRPr>
            </a:lvl9pPr>
          </a:lstStyle>
          <a:p/>
        </p:txBody>
      </p:sp>
      <p:sp>
        <p:nvSpPr>
          <p:cNvPr id="109" name="Google Shape;109;p48"/>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9pPr>
          </a:lstStyle>
          <a:p/>
        </p:txBody>
      </p:sp>
      <p:sp>
        <p:nvSpPr>
          <p:cNvPr id="110" name="Google Shape;110;p48"/>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000">
                <a:solidFill>
                  <a:schemeClr val="lt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lt1"/>
                </a:solidFill>
                <a:latin typeface="Verdana"/>
                <a:ea typeface="Verdana"/>
                <a:cs typeface="Verdana"/>
                <a:sym typeface="Verdana"/>
              </a:defRPr>
            </a:lvl9pPr>
          </a:lstStyle>
          <a:p/>
        </p:txBody>
      </p:sp>
      <p:sp>
        <p:nvSpPr>
          <p:cNvPr id="111" name="Google Shape;111;p48"/>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None/>
              <a:defRPr b="0" sz="1000" u="none">
                <a:solidFill>
                  <a:schemeClr val="lt1"/>
                </a:solidFill>
                <a:latin typeface="Verdana"/>
                <a:ea typeface="Verdana"/>
                <a:cs typeface="Verdana"/>
                <a:sym typeface="Verdana"/>
              </a:defRPr>
            </a:lvl1pPr>
            <a:lvl2pPr indent="0" lvl="1" marL="0" marR="0" rtl="0" algn="r">
              <a:spcBef>
                <a:spcPts val="0"/>
              </a:spcBef>
              <a:spcAft>
                <a:spcPts val="0"/>
              </a:spcAft>
              <a:buNone/>
              <a:defRPr b="0" sz="1000" u="none">
                <a:solidFill>
                  <a:schemeClr val="lt1"/>
                </a:solidFill>
                <a:latin typeface="Verdana"/>
                <a:ea typeface="Verdana"/>
                <a:cs typeface="Verdana"/>
                <a:sym typeface="Verdana"/>
              </a:defRPr>
            </a:lvl2pPr>
            <a:lvl3pPr indent="0" lvl="2" marL="0" marR="0" rtl="0" algn="r">
              <a:spcBef>
                <a:spcPts val="0"/>
              </a:spcBef>
              <a:spcAft>
                <a:spcPts val="0"/>
              </a:spcAft>
              <a:buNone/>
              <a:defRPr b="0" sz="1000" u="none">
                <a:solidFill>
                  <a:schemeClr val="lt1"/>
                </a:solidFill>
                <a:latin typeface="Verdana"/>
                <a:ea typeface="Verdana"/>
                <a:cs typeface="Verdana"/>
                <a:sym typeface="Verdana"/>
              </a:defRPr>
            </a:lvl3pPr>
            <a:lvl4pPr indent="0" lvl="3" marL="0" marR="0" rtl="0" algn="r">
              <a:spcBef>
                <a:spcPts val="0"/>
              </a:spcBef>
              <a:spcAft>
                <a:spcPts val="0"/>
              </a:spcAft>
              <a:buNone/>
              <a:defRPr b="0" sz="1000" u="none">
                <a:solidFill>
                  <a:schemeClr val="lt1"/>
                </a:solidFill>
                <a:latin typeface="Verdana"/>
                <a:ea typeface="Verdana"/>
                <a:cs typeface="Verdana"/>
                <a:sym typeface="Verdana"/>
              </a:defRPr>
            </a:lvl4pPr>
            <a:lvl5pPr indent="0" lvl="4" marL="0" marR="0" rtl="0" algn="r">
              <a:spcBef>
                <a:spcPts val="0"/>
              </a:spcBef>
              <a:spcAft>
                <a:spcPts val="0"/>
              </a:spcAft>
              <a:buNone/>
              <a:defRPr b="0" sz="1000" u="none">
                <a:solidFill>
                  <a:schemeClr val="lt1"/>
                </a:solidFill>
                <a:latin typeface="Verdana"/>
                <a:ea typeface="Verdana"/>
                <a:cs typeface="Verdana"/>
                <a:sym typeface="Verdana"/>
              </a:defRPr>
            </a:lvl5pPr>
            <a:lvl6pPr indent="0" lvl="5" marL="0" marR="0" rtl="0" algn="r">
              <a:spcBef>
                <a:spcPts val="0"/>
              </a:spcBef>
              <a:spcAft>
                <a:spcPts val="0"/>
              </a:spcAft>
              <a:buNone/>
              <a:defRPr b="0" sz="1000" u="none">
                <a:solidFill>
                  <a:schemeClr val="lt1"/>
                </a:solidFill>
                <a:latin typeface="Verdana"/>
                <a:ea typeface="Verdana"/>
                <a:cs typeface="Verdana"/>
                <a:sym typeface="Verdana"/>
              </a:defRPr>
            </a:lvl6pPr>
            <a:lvl7pPr indent="0" lvl="6" marL="0" marR="0" rtl="0" algn="r">
              <a:spcBef>
                <a:spcPts val="0"/>
              </a:spcBef>
              <a:spcAft>
                <a:spcPts val="0"/>
              </a:spcAft>
              <a:buNone/>
              <a:defRPr b="0" sz="1000" u="none">
                <a:solidFill>
                  <a:schemeClr val="lt1"/>
                </a:solidFill>
                <a:latin typeface="Verdana"/>
                <a:ea typeface="Verdana"/>
                <a:cs typeface="Verdana"/>
                <a:sym typeface="Verdana"/>
              </a:defRPr>
            </a:lvl7pPr>
            <a:lvl8pPr indent="0" lvl="7" marL="0" marR="0" rtl="0" algn="r">
              <a:spcBef>
                <a:spcPts val="0"/>
              </a:spcBef>
              <a:spcAft>
                <a:spcPts val="0"/>
              </a:spcAft>
              <a:buNone/>
              <a:defRPr b="0" sz="1000" u="none">
                <a:solidFill>
                  <a:schemeClr val="lt1"/>
                </a:solidFill>
                <a:latin typeface="Verdana"/>
                <a:ea typeface="Verdana"/>
                <a:cs typeface="Verdana"/>
                <a:sym typeface="Verdana"/>
              </a:defRPr>
            </a:lvl8pPr>
            <a:lvl9pPr indent="0" lvl="8" marL="0" marR="0" rtl="0" algn="r">
              <a:spcBef>
                <a:spcPts val="0"/>
              </a:spcBef>
              <a:spcAft>
                <a:spcPts val="0"/>
              </a:spcAft>
              <a:buNone/>
              <a:defRPr b="0" sz="1000" u="none">
                <a:solidFill>
                  <a:schemeClr val="lt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0.pn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
          <p:cNvSpPr txBox="1"/>
          <p:nvPr>
            <p:ph type="ctrTitle"/>
          </p:nvPr>
        </p:nvSpPr>
        <p:spPr>
          <a:xfrm>
            <a:off x="685800" y="1752601"/>
            <a:ext cx="7772400" cy="1829761"/>
          </a:xfrm>
          <a:prstGeom prst="rect">
            <a:avLst/>
          </a:prstGeom>
          <a:noFill/>
          <a:ln>
            <a:noFill/>
          </a:ln>
        </p:spPr>
        <p:txBody>
          <a:bodyPr anchorCtr="0" anchor="b" bIns="45700" lIns="91425" spcFirstLastPara="1" rIns="91425" wrap="square" tIns="45700">
            <a:normAutofit/>
          </a:bodyPr>
          <a:lstStyle/>
          <a:p>
            <a:pPr indent="0" lvl="0" marL="0" rtl="0" algn="r">
              <a:spcBef>
                <a:spcPts val="0"/>
              </a:spcBef>
              <a:spcAft>
                <a:spcPts val="0"/>
              </a:spcAft>
              <a:buClr>
                <a:schemeClr val="dk2"/>
              </a:buClr>
              <a:buSzPts val="4800"/>
              <a:buFont typeface="Lucida Sans"/>
              <a:buNone/>
            </a:pPr>
            <a:r>
              <a:rPr lang="en-US"/>
              <a:t>Operating System Structures </a:t>
            </a:r>
            <a:endParaRPr/>
          </a:p>
        </p:txBody>
      </p:sp>
      <p:sp>
        <p:nvSpPr>
          <p:cNvPr id="122" name="Google Shape;122;p1"/>
          <p:cNvSpPr txBox="1"/>
          <p:nvPr>
            <p:ph idx="1" type="subTitle"/>
          </p:nvPr>
        </p:nvSpPr>
        <p:spPr>
          <a:xfrm>
            <a:off x="533400" y="4680846"/>
            <a:ext cx="7854600" cy="1752600"/>
          </a:xfrm>
          <a:prstGeom prst="rect">
            <a:avLst/>
          </a:prstGeom>
          <a:noFill/>
          <a:ln>
            <a:noFill/>
          </a:ln>
        </p:spPr>
        <p:txBody>
          <a:bodyPr anchorCtr="0" anchor="t" bIns="45700" lIns="45700" spcFirstLastPara="1" rIns="45700" wrap="square" tIns="45700">
            <a:normAutofit/>
          </a:bodyPr>
          <a:lstStyle/>
          <a:p>
            <a:pPr indent="0" lvl="0" marL="0" rtl="0" algn="ctr">
              <a:spcBef>
                <a:spcPts val="0"/>
              </a:spcBef>
              <a:spcAft>
                <a:spcPts val="0"/>
              </a:spcAft>
              <a:buSzPts val="1836"/>
              <a:buNone/>
            </a:pPr>
            <a:r>
              <a:rPr lang="en-US"/>
              <a:t>Course Instructor: Safia Baloch</a:t>
            </a:r>
            <a:endParaRPr/>
          </a:p>
        </p:txBody>
      </p:sp>
      <p:sp>
        <p:nvSpPr>
          <p:cNvPr id="123" name="Google Shape;123;p1"/>
          <p:cNvSpPr txBox="1"/>
          <p:nvPr/>
        </p:nvSpPr>
        <p:spPr>
          <a:xfrm>
            <a:off x="3048000" y="3810000"/>
            <a:ext cx="3148619"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Verdana"/>
                <a:ea typeface="Verdana"/>
                <a:cs typeface="Verdana"/>
                <a:sym typeface="Verdana"/>
              </a:rPr>
              <a:t>Chapter #2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0"/>
          <p:cNvSpPr txBox="1"/>
          <p:nvPr>
            <p:ph idx="1" type="body"/>
          </p:nvPr>
        </p:nvSpPr>
        <p:spPr>
          <a:xfrm>
            <a:off x="457200" y="1481328"/>
            <a:ext cx="8229600" cy="4525963"/>
          </a:xfrm>
          <a:prstGeom prst="rect">
            <a:avLst/>
          </a:prstGeom>
          <a:noFill/>
          <a:ln>
            <a:noFill/>
          </a:ln>
        </p:spPr>
        <p:txBody>
          <a:bodyPr anchorCtr="0" anchor="t" bIns="45700" lIns="91425" spcFirstLastPara="1" rIns="91425" wrap="square" tIns="45700">
            <a:normAutofit/>
          </a:bodyPr>
          <a:lstStyle/>
          <a:p>
            <a:pPr indent="-256032" lvl="0" marL="365760" rtl="0" algn="l">
              <a:spcBef>
                <a:spcPts val="0"/>
              </a:spcBef>
              <a:spcAft>
                <a:spcPts val="0"/>
              </a:spcAft>
              <a:buSzPts val="1836"/>
              <a:buChar char="🞂"/>
            </a:pPr>
            <a:r>
              <a:rPr lang="en-US"/>
              <a:t>System call sequence to copy the contents of one file to another file</a:t>
            </a:r>
            <a:endParaRPr/>
          </a:p>
        </p:txBody>
      </p:sp>
      <p:sp>
        <p:nvSpPr>
          <p:cNvPr id="186" name="Google Shape;186;p10"/>
          <p:cNvSpPr txBox="1"/>
          <p:nvPr>
            <p:ph type="title"/>
          </p:nvPr>
        </p:nvSpPr>
        <p:spPr>
          <a:xfrm>
            <a:off x="457200" y="214313"/>
            <a:ext cx="8229600" cy="576262"/>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100000"/>
              <a:buFont typeface="Lucida Sans"/>
              <a:buNone/>
            </a:pPr>
            <a:r>
              <a:rPr lang="en-US"/>
              <a:t>Example of System Calls</a:t>
            </a:r>
            <a:endParaRPr/>
          </a:p>
        </p:txBody>
      </p:sp>
      <p:pic>
        <p:nvPicPr>
          <p:cNvPr id="187" name="Google Shape;187;p10"/>
          <p:cNvPicPr preferRelativeResize="0"/>
          <p:nvPr/>
        </p:nvPicPr>
        <p:blipFill rotWithShape="1">
          <a:blip r:embed="rId3">
            <a:alphaModFix/>
          </a:blip>
          <a:srcRect b="0" l="0" r="0" t="0"/>
          <a:stretch/>
        </p:blipFill>
        <p:spPr>
          <a:xfrm>
            <a:off x="1458913" y="1965325"/>
            <a:ext cx="5937250" cy="4017963"/>
          </a:xfrm>
          <a:prstGeom prst="rect">
            <a:avLst/>
          </a:prstGeom>
          <a:noFill/>
          <a:ln>
            <a:noFill/>
          </a:ln>
        </p:spPr>
      </p:pic>
      <p:cxnSp>
        <p:nvCxnSpPr>
          <p:cNvPr id="188" name="Google Shape;188;p10"/>
          <p:cNvCxnSpPr/>
          <p:nvPr/>
        </p:nvCxnSpPr>
        <p:spPr>
          <a:xfrm>
            <a:off x="7358063" y="2022475"/>
            <a:ext cx="0" cy="420688"/>
          </a:xfrm>
          <a:prstGeom prst="straightConnector1">
            <a:avLst/>
          </a:prstGeom>
          <a:noFill/>
          <a:ln cap="flat" cmpd="sng" w="9525">
            <a:solidFill>
              <a:schemeClr val="dk1"/>
            </a:solidFill>
            <a:prstDash val="solid"/>
            <a:round/>
            <a:headEnd len="med" w="med" type="none"/>
            <a:tailEnd len="med" w="med" type="none"/>
          </a:ln>
        </p:spPr>
      </p:cxnSp>
      <p:cxnSp>
        <p:nvCxnSpPr>
          <p:cNvPr id="189" name="Google Shape;189;p10"/>
          <p:cNvCxnSpPr/>
          <p:nvPr/>
        </p:nvCxnSpPr>
        <p:spPr>
          <a:xfrm>
            <a:off x="1503363" y="2012950"/>
            <a:ext cx="0" cy="430213"/>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1"/>
          <p:cNvSpPr txBox="1"/>
          <p:nvPr>
            <p:ph type="title"/>
          </p:nvPr>
        </p:nvSpPr>
        <p:spPr>
          <a:xfrm>
            <a:off x="457200" y="182563"/>
            <a:ext cx="8229600" cy="576262"/>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100000"/>
              <a:buFont typeface="Lucida Sans"/>
              <a:buNone/>
            </a:pPr>
            <a:r>
              <a:rPr lang="en-US"/>
              <a:t>Example of Standard API</a:t>
            </a:r>
            <a:endParaRPr/>
          </a:p>
        </p:txBody>
      </p:sp>
      <p:pic>
        <p:nvPicPr>
          <p:cNvPr descr="Screen Shot 2012-12-01 at 12.25.00 PM.png" id="196" name="Google Shape;196;p11"/>
          <p:cNvPicPr preferRelativeResize="0"/>
          <p:nvPr/>
        </p:nvPicPr>
        <p:blipFill rotWithShape="1">
          <a:blip r:embed="rId3">
            <a:alphaModFix/>
          </a:blip>
          <a:srcRect b="0" l="0" r="0" t="0"/>
          <a:stretch/>
        </p:blipFill>
        <p:spPr>
          <a:xfrm>
            <a:off x="2090738" y="1066800"/>
            <a:ext cx="5094287" cy="519271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2"/>
          <p:cNvSpPr txBox="1"/>
          <p:nvPr>
            <p:ph type="title"/>
          </p:nvPr>
        </p:nvSpPr>
        <p:spPr>
          <a:xfrm>
            <a:off x="920750" y="182563"/>
            <a:ext cx="8229600" cy="576262"/>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lt2"/>
              </a:buClr>
              <a:buSzPct val="100000"/>
              <a:buFont typeface="Lucida Sans"/>
              <a:buNone/>
            </a:pPr>
            <a:r>
              <a:rPr lang="en-US"/>
              <a:t>API – System Call – OS Relationship</a:t>
            </a:r>
            <a:endParaRPr/>
          </a:p>
        </p:txBody>
      </p:sp>
      <p:pic>
        <p:nvPicPr>
          <p:cNvPr descr="2" id="203" name="Google Shape;203;p12"/>
          <p:cNvPicPr preferRelativeResize="0"/>
          <p:nvPr/>
        </p:nvPicPr>
        <p:blipFill rotWithShape="1">
          <a:blip r:embed="rId3">
            <a:alphaModFix/>
          </a:blip>
          <a:srcRect b="0" l="0" r="0" t="0"/>
          <a:stretch/>
        </p:blipFill>
        <p:spPr>
          <a:xfrm>
            <a:off x="968375" y="1425575"/>
            <a:ext cx="7153275" cy="4381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3"/>
          <p:cNvSpPr txBox="1"/>
          <p:nvPr>
            <p:ph type="title"/>
          </p:nvPr>
        </p:nvSpPr>
        <p:spPr>
          <a:xfrm>
            <a:off x="982663" y="198438"/>
            <a:ext cx="7704137" cy="576262"/>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100000"/>
              <a:buFont typeface="Lucida Sans"/>
              <a:buNone/>
            </a:pPr>
            <a:r>
              <a:rPr lang="en-US"/>
              <a:t>System Call Parameter Passing</a:t>
            </a:r>
            <a:endParaRPr/>
          </a:p>
        </p:txBody>
      </p:sp>
      <p:sp>
        <p:nvSpPr>
          <p:cNvPr id="210" name="Google Shape;210;p13"/>
          <p:cNvSpPr txBox="1"/>
          <p:nvPr>
            <p:ph idx="1" type="body"/>
          </p:nvPr>
        </p:nvSpPr>
        <p:spPr>
          <a:xfrm>
            <a:off x="806450" y="1233488"/>
            <a:ext cx="7297738" cy="4530725"/>
          </a:xfrm>
          <a:prstGeom prst="rect">
            <a:avLst/>
          </a:prstGeom>
          <a:noFill/>
          <a:ln>
            <a:noFill/>
          </a:ln>
        </p:spPr>
        <p:txBody>
          <a:bodyPr anchorCtr="0" anchor="t" bIns="45700" lIns="91425" spcFirstLastPara="1" rIns="91425" wrap="square" tIns="45700">
            <a:normAutofit/>
          </a:bodyPr>
          <a:lstStyle/>
          <a:p>
            <a:pPr indent="-256032" lvl="0" marL="365760" rtl="0" algn="l">
              <a:lnSpc>
                <a:spcPct val="90000"/>
              </a:lnSpc>
              <a:spcBef>
                <a:spcPts val="0"/>
              </a:spcBef>
              <a:spcAft>
                <a:spcPts val="0"/>
              </a:spcAft>
              <a:buSzPts val="1836"/>
              <a:buChar char="🞂"/>
            </a:pPr>
            <a:r>
              <a:rPr lang="en-US"/>
              <a:t>Three general methods used to pass parameters to the OS</a:t>
            </a:r>
            <a:endParaRPr/>
          </a:p>
          <a:p>
            <a:pPr indent="-228600" lvl="1" marL="621792" rtl="0" algn="l">
              <a:lnSpc>
                <a:spcPct val="90000"/>
              </a:lnSpc>
              <a:spcBef>
                <a:spcPts val="324"/>
              </a:spcBef>
              <a:spcAft>
                <a:spcPts val="0"/>
              </a:spcAft>
              <a:buSzPts val="2300"/>
              <a:buFont typeface="Noto Sans Symbols"/>
              <a:buChar char="❖"/>
            </a:pPr>
            <a:r>
              <a:rPr lang="en-US"/>
              <a:t>Simplest:  pass the parameters in registers</a:t>
            </a:r>
            <a:endParaRPr/>
          </a:p>
          <a:p>
            <a:pPr indent="-82550" lvl="1" marL="621792" rtl="0" algn="l">
              <a:lnSpc>
                <a:spcPct val="90000"/>
              </a:lnSpc>
              <a:spcBef>
                <a:spcPts val="324"/>
              </a:spcBef>
              <a:spcAft>
                <a:spcPts val="0"/>
              </a:spcAft>
              <a:buSzPts val="2300"/>
              <a:buFont typeface="Noto Sans Symbols"/>
              <a:buNone/>
            </a:pPr>
            <a:r>
              <a:t/>
            </a:r>
            <a:endParaRPr/>
          </a:p>
          <a:p>
            <a:pPr indent="-228600" lvl="1" marL="621792" rtl="0" algn="l">
              <a:lnSpc>
                <a:spcPct val="90000"/>
              </a:lnSpc>
              <a:spcBef>
                <a:spcPts val="324"/>
              </a:spcBef>
              <a:spcAft>
                <a:spcPts val="0"/>
              </a:spcAft>
              <a:buSzPts val="2300"/>
              <a:buFont typeface="Noto Sans Symbols"/>
              <a:buChar char="❖"/>
            </a:pPr>
            <a:r>
              <a:rPr lang="en-US"/>
              <a:t>Parameters stored in a block</a:t>
            </a:r>
            <a:r>
              <a:rPr i="1" lang="en-US"/>
              <a:t>, </a:t>
            </a:r>
            <a:r>
              <a:rPr lang="en-US"/>
              <a:t>or table, in memory, and address of block passed as a parameter in a register </a:t>
            </a:r>
            <a:endParaRPr/>
          </a:p>
          <a:p>
            <a:pPr indent="-82550" lvl="1" marL="621792" rtl="0" algn="l">
              <a:lnSpc>
                <a:spcPct val="90000"/>
              </a:lnSpc>
              <a:spcBef>
                <a:spcPts val="324"/>
              </a:spcBef>
              <a:spcAft>
                <a:spcPts val="0"/>
              </a:spcAft>
              <a:buSzPts val="2300"/>
              <a:buFont typeface="Noto Sans Symbols"/>
              <a:buNone/>
            </a:pPr>
            <a:r>
              <a:t/>
            </a:r>
            <a:endParaRPr/>
          </a:p>
          <a:p>
            <a:pPr indent="-228600" lvl="1" marL="621792" rtl="0" algn="l">
              <a:lnSpc>
                <a:spcPct val="90000"/>
              </a:lnSpc>
              <a:spcBef>
                <a:spcPts val="324"/>
              </a:spcBef>
              <a:spcAft>
                <a:spcPts val="0"/>
              </a:spcAft>
              <a:buSzPts val="2300"/>
              <a:buFont typeface="Noto Sans Symbols"/>
              <a:buChar char="❖"/>
            </a:pPr>
            <a:r>
              <a:rPr lang="en-US"/>
              <a:t>Parameters placed, or </a:t>
            </a:r>
            <a:r>
              <a:rPr b="1" lang="en-US">
                <a:solidFill>
                  <a:srgbClr val="3366FF"/>
                </a:solidFill>
              </a:rPr>
              <a:t>pushed</a:t>
            </a:r>
            <a:r>
              <a:rPr i="1" lang="en-US"/>
              <a:t>, </a:t>
            </a:r>
            <a:r>
              <a:rPr lang="en-US"/>
              <a:t>onto the </a:t>
            </a:r>
            <a:r>
              <a:rPr b="1" lang="en-US">
                <a:solidFill>
                  <a:srgbClr val="3366FF"/>
                </a:solidFill>
              </a:rPr>
              <a:t>stack</a:t>
            </a:r>
            <a:r>
              <a:rPr i="1" lang="en-US"/>
              <a:t> </a:t>
            </a:r>
            <a:r>
              <a:rPr lang="en-US"/>
              <a:t>by the program and </a:t>
            </a:r>
            <a:r>
              <a:rPr b="1" lang="en-US">
                <a:solidFill>
                  <a:srgbClr val="3366FF"/>
                </a:solidFill>
              </a:rPr>
              <a:t>popped</a:t>
            </a:r>
            <a:r>
              <a:rPr i="1" lang="en-US"/>
              <a:t> </a:t>
            </a:r>
            <a:r>
              <a:rPr lang="en-US"/>
              <a:t>off the stack by the operating system</a:t>
            </a:r>
            <a:endParaRPr/>
          </a:p>
          <a:p>
            <a:pPr indent="-82550" lvl="1" marL="621792" rtl="0" algn="l">
              <a:lnSpc>
                <a:spcPct val="90000"/>
              </a:lnSpc>
              <a:spcBef>
                <a:spcPts val="324"/>
              </a:spcBef>
              <a:spcAft>
                <a:spcPts val="0"/>
              </a:spcAft>
              <a:buSzPts val="23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14"/>
          <p:cNvSpPr txBox="1"/>
          <p:nvPr>
            <p:ph type="title"/>
          </p:nvPr>
        </p:nvSpPr>
        <p:spPr>
          <a:xfrm>
            <a:off x="457200" y="348566"/>
            <a:ext cx="8229600" cy="5762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Lucida Sans"/>
              <a:buNone/>
            </a:pPr>
            <a:r>
              <a:rPr lang="en-US" sz="3600"/>
              <a:t>System Call Parameter Passing via Table</a:t>
            </a:r>
            <a:endParaRPr/>
          </a:p>
        </p:txBody>
      </p:sp>
      <p:pic>
        <p:nvPicPr>
          <p:cNvPr descr="2" id="217" name="Google Shape;217;p14"/>
          <p:cNvPicPr preferRelativeResize="0"/>
          <p:nvPr/>
        </p:nvPicPr>
        <p:blipFill rotWithShape="1">
          <a:blip r:embed="rId3">
            <a:alphaModFix/>
          </a:blip>
          <a:srcRect b="0" l="0" r="0" t="0"/>
          <a:stretch/>
        </p:blipFill>
        <p:spPr>
          <a:xfrm>
            <a:off x="1684338" y="1865313"/>
            <a:ext cx="6573837" cy="3451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5"/>
          <p:cNvSpPr txBox="1"/>
          <p:nvPr>
            <p:ph idx="1" type="body"/>
          </p:nvPr>
        </p:nvSpPr>
        <p:spPr>
          <a:xfrm>
            <a:off x="457200" y="1481328"/>
            <a:ext cx="8229600" cy="4525963"/>
          </a:xfrm>
          <a:prstGeom prst="rect">
            <a:avLst/>
          </a:prstGeom>
          <a:noFill/>
          <a:ln>
            <a:noFill/>
          </a:ln>
        </p:spPr>
        <p:txBody>
          <a:bodyPr anchorCtr="0" anchor="t" bIns="45700" lIns="91425" spcFirstLastPara="1" rIns="91425" wrap="square" tIns="45700">
            <a:normAutofit/>
          </a:bodyPr>
          <a:lstStyle/>
          <a:p>
            <a:pPr indent="-256032" lvl="0" marL="365760" rtl="0" algn="l">
              <a:spcBef>
                <a:spcPts val="0"/>
              </a:spcBef>
              <a:spcAft>
                <a:spcPts val="0"/>
              </a:spcAft>
              <a:buSzPts val="2040"/>
              <a:buNone/>
            </a:pPr>
            <a:r>
              <a:rPr lang="en-US" sz="3000"/>
              <a:t>System calls can be roughly grouped into </a:t>
            </a:r>
            <a:endParaRPr/>
          </a:p>
          <a:p>
            <a:pPr indent="-256032" lvl="0" marL="365760" rtl="0" algn="l">
              <a:spcBef>
                <a:spcPts val="400"/>
              </a:spcBef>
              <a:spcAft>
                <a:spcPts val="0"/>
              </a:spcAft>
              <a:buSzPts val="2040"/>
              <a:buNone/>
            </a:pPr>
            <a:r>
              <a:rPr lang="en-US" sz="3000"/>
              <a:t>five major categories:</a:t>
            </a:r>
            <a:endParaRPr/>
          </a:p>
          <a:p>
            <a:pPr indent="-256032" lvl="0" marL="365760" rtl="0" algn="l">
              <a:spcBef>
                <a:spcPts val="400"/>
              </a:spcBef>
              <a:spcAft>
                <a:spcPts val="0"/>
              </a:spcAft>
              <a:buSzPts val="2040"/>
              <a:buNone/>
            </a:pPr>
            <a:r>
              <a:t/>
            </a:r>
            <a:endParaRPr sz="3000"/>
          </a:p>
          <a:p>
            <a:pPr indent="-514350" lvl="0" marL="514350" rtl="0" algn="l">
              <a:spcBef>
                <a:spcPts val="400"/>
              </a:spcBef>
              <a:spcAft>
                <a:spcPts val="0"/>
              </a:spcAft>
              <a:buSzPts val="2040"/>
              <a:buFont typeface="Lucida Sans"/>
              <a:buAutoNum type="arabicPeriod"/>
            </a:pPr>
            <a:r>
              <a:rPr lang="en-US" sz="3000"/>
              <a:t>Process Control</a:t>
            </a:r>
            <a:endParaRPr/>
          </a:p>
          <a:p>
            <a:pPr indent="-514350" lvl="0" marL="514350" rtl="0" algn="l">
              <a:spcBef>
                <a:spcPts val="400"/>
              </a:spcBef>
              <a:spcAft>
                <a:spcPts val="0"/>
              </a:spcAft>
              <a:buSzPts val="2040"/>
              <a:buFont typeface="Lucida Sans"/>
              <a:buAutoNum type="arabicPeriod"/>
            </a:pPr>
            <a:r>
              <a:rPr lang="en-US" sz="3000"/>
              <a:t>File management </a:t>
            </a:r>
            <a:endParaRPr/>
          </a:p>
          <a:p>
            <a:pPr indent="-514350" lvl="0" marL="514350" rtl="0" algn="l">
              <a:spcBef>
                <a:spcPts val="400"/>
              </a:spcBef>
              <a:spcAft>
                <a:spcPts val="0"/>
              </a:spcAft>
              <a:buSzPts val="2040"/>
              <a:buFont typeface="Lucida Sans"/>
              <a:buAutoNum type="arabicPeriod"/>
            </a:pPr>
            <a:r>
              <a:rPr lang="en-US" sz="3000"/>
              <a:t>Device Management </a:t>
            </a:r>
            <a:endParaRPr/>
          </a:p>
          <a:p>
            <a:pPr indent="-514350" lvl="0" marL="514350" rtl="0" algn="l">
              <a:spcBef>
                <a:spcPts val="400"/>
              </a:spcBef>
              <a:spcAft>
                <a:spcPts val="0"/>
              </a:spcAft>
              <a:buSzPts val="2040"/>
              <a:buFont typeface="Lucida Sans"/>
              <a:buAutoNum type="arabicPeriod"/>
            </a:pPr>
            <a:r>
              <a:rPr lang="en-US" sz="3000"/>
              <a:t>Information Maintenance</a:t>
            </a:r>
            <a:endParaRPr/>
          </a:p>
          <a:p>
            <a:pPr indent="-514350" lvl="0" marL="514350" rtl="0" algn="l">
              <a:spcBef>
                <a:spcPts val="400"/>
              </a:spcBef>
              <a:spcAft>
                <a:spcPts val="0"/>
              </a:spcAft>
              <a:buSzPts val="2040"/>
              <a:buFont typeface="Lucida Sans"/>
              <a:buAutoNum type="arabicPeriod"/>
            </a:pPr>
            <a:r>
              <a:rPr lang="en-US" sz="3000"/>
              <a:t>Communication</a:t>
            </a:r>
            <a:endParaRPr/>
          </a:p>
          <a:p>
            <a:pPr indent="-139446" lvl="0" marL="365760" rtl="0" algn="l">
              <a:spcBef>
                <a:spcPts val="400"/>
              </a:spcBef>
              <a:spcAft>
                <a:spcPts val="0"/>
              </a:spcAft>
              <a:buSzPts val="1836"/>
              <a:buNone/>
            </a:pPr>
            <a:r>
              <a:t/>
            </a:r>
            <a:endParaRPr/>
          </a:p>
        </p:txBody>
      </p:sp>
      <p:sp>
        <p:nvSpPr>
          <p:cNvPr id="223" name="Google Shape;223;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100"/>
              <a:buFont typeface="Lucida Sans"/>
              <a:buNone/>
            </a:pPr>
            <a:r>
              <a:rPr lang="en-US"/>
              <a:t>Types of System Calls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6"/>
          <p:cNvSpPr txBox="1"/>
          <p:nvPr>
            <p:ph idx="1" type="body"/>
          </p:nvPr>
        </p:nvSpPr>
        <p:spPr>
          <a:xfrm>
            <a:off x="457200" y="1481328"/>
            <a:ext cx="8229600" cy="4525963"/>
          </a:xfrm>
          <a:prstGeom prst="rect">
            <a:avLst/>
          </a:prstGeom>
          <a:noFill/>
          <a:ln>
            <a:noFill/>
          </a:ln>
        </p:spPr>
        <p:txBody>
          <a:bodyPr anchorCtr="0" anchor="t" bIns="45700" lIns="91425" spcFirstLastPara="1" rIns="91425" wrap="square" tIns="45700">
            <a:normAutofit/>
          </a:bodyPr>
          <a:lstStyle/>
          <a:p>
            <a:pPr indent="-256032" lvl="0" marL="365760" rtl="0" algn="l">
              <a:spcBef>
                <a:spcPts val="0"/>
              </a:spcBef>
              <a:spcAft>
                <a:spcPts val="0"/>
              </a:spcAft>
              <a:buSzPts val="1768"/>
              <a:buNone/>
            </a:pPr>
            <a:r>
              <a:rPr b="1" lang="en-US" sz="2600"/>
              <a:t>1.Process Control</a:t>
            </a:r>
            <a:endParaRPr/>
          </a:p>
          <a:p>
            <a:pPr indent="-256032" lvl="0" marL="365760" rtl="0" algn="l">
              <a:spcBef>
                <a:spcPts val="400"/>
              </a:spcBef>
              <a:spcAft>
                <a:spcPts val="0"/>
              </a:spcAft>
              <a:buSzPts val="1768"/>
              <a:buChar char="🞂"/>
            </a:pPr>
            <a:r>
              <a:rPr lang="en-US" sz="2600"/>
              <a:t> load</a:t>
            </a:r>
            <a:endParaRPr/>
          </a:p>
          <a:p>
            <a:pPr indent="-256032" lvl="0" marL="365760" rtl="0" algn="l">
              <a:spcBef>
                <a:spcPts val="400"/>
              </a:spcBef>
              <a:spcAft>
                <a:spcPts val="0"/>
              </a:spcAft>
              <a:buSzPts val="1768"/>
              <a:buChar char="🞂"/>
            </a:pPr>
            <a:r>
              <a:rPr lang="en-US" sz="2600"/>
              <a:t>execute</a:t>
            </a:r>
            <a:endParaRPr/>
          </a:p>
          <a:p>
            <a:pPr indent="-256032" lvl="0" marL="365760" rtl="0" algn="l">
              <a:spcBef>
                <a:spcPts val="400"/>
              </a:spcBef>
              <a:spcAft>
                <a:spcPts val="0"/>
              </a:spcAft>
              <a:buSzPts val="1768"/>
              <a:buChar char="🞂"/>
            </a:pPr>
            <a:r>
              <a:rPr lang="en-US" sz="2600"/>
              <a:t>create process (for example, fork on Unix-like systems or NtCreateProcess in the Windows NT Native API)</a:t>
            </a:r>
            <a:endParaRPr/>
          </a:p>
          <a:p>
            <a:pPr indent="-256032" lvl="0" marL="365760" rtl="0" algn="l">
              <a:spcBef>
                <a:spcPts val="400"/>
              </a:spcBef>
              <a:spcAft>
                <a:spcPts val="0"/>
              </a:spcAft>
              <a:buSzPts val="1768"/>
              <a:buChar char="🞂"/>
            </a:pPr>
            <a:r>
              <a:rPr lang="en-US" sz="2600"/>
              <a:t>terminate process</a:t>
            </a:r>
            <a:endParaRPr/>
          </a:p>
          <a:p>
            <a:pPr indent="-256032" lvl="0" marL="365760" rtl="0" algn="l">
              <a:spcBef>
                <a:spcPts val="400"/>
              </a:spcBef>
              <a:spcAft>
                <a:spcPts val="0"/>
              </a:spcAft>
              <a:buSzPts val="1768"/>
              <a:buChar char="🞂"/>
            </a:pPr>
            <a:r>
              <a:rPr lang="en-US" sz="2600"/>
              <a:t>get/set process attributes</a:t>
            </a:r>
            <a:endParaRPr/>
          </a:p>
          <a:p>
            <a:pPr indent="-256032" lvl="0" marL="365760" rtl="0" algn="l">
              <a:spcBef>
                <a:spcPts val="400"/>
              </a:spcBef>
              <a:spcAft>
                <a:spcPts val="0"/>
              </a:spcAft>
              <a:buSzPts val="1768"/>
              <a:buChar char="🞂"/>
            </a:pPr>
            <a:r>
              <a:rPr lang="en-US" sz="2600"/>
              <a:t>wait for time, wait event, signal event</a:t>
            </a:r>
            <a:endParaRPr/>
          </a:p>
          <a:p>
            <a:pPr indent="-256032" lvl="0" marL="365760" rtl="0" algn="l">
              <a:spcBef>
                <a:spcPts val="400"/>
              </a:spcBef>
              <a:spcAft>
                <a:spcPts val="0"/>
              </a:spcAft>
              <a:buSzPts val="1768"/>
              <a:buChar char="🞂"/>
            </a:pPr>
            <a:r>
              <a:rPr lang="en-US" sz="2600"/>
              <a:t>allocate free memory</a:t>
            </a:r>
            <a:endParaRPr/>
          </a:p>
          <a:p>
            <a:pPr indent="-256032" lvl="0" marL="365760" rtl="0" algn="l">
              <a:spcBef>
                <a:spcPts val="400"/>
              </a:spcBef>
              <a:spcAft>
                <a:spcPts val="0"/>
              </a:spcAft>
              <a:buSzPts val="1836"/>
              <a:buNone/>
            </a:pPr>
            <a:r>
              <a:t/>
            </a:r>
            <a:endParaRPr/>
          </a:p>
        </p:txBody>
      </p:sp>
      <p:sp>
        <p:nvSpPr>
          <p:cNvPr id="230" name="Google Shape;230;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100"/>
              <a:buFont typeface="Lucida Sans"/>
              <a:buNone/>
            </a:pPr>
            <a:r>
              <a:rPr lang="en-US"/>
              <a:t>Types of System Calls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7"/>
          <p:cNvSpPr txBox="1"/>
          <p:nvPr>
            <p:ph idx="1" type="body"/>
          </p:nvPr>
        </p:nvSpPr>
        <p:spPr>
          <a:xfrm>
            <a:off x="457200" y="1481328"/>
            <a:ext cx="8229600" cy="4525963"/>
          </a:xfrm>
          <a:prstGeom prst="rect">
            <a:avLst/>
          </a:prstGeom>
          <a:noFill/>
          <a:ln>
            <a:noFill/>
          </a:ln>
        </p:spPr>
        <p:txBody>
          <a:bodyPr anchorCtr="0" anchor="t" bIns="45700" lIns="91425" spcFirstLastPara="1" rIns="91425" wrap="square" tIns="45700">
            <a:normAutofit/>
          </a:bodyPr>
          <a:lstStyle/>
          <a:p>
            <a:pPr indent="-256032" lvl="0" marL="365760" rtl="0" algn="l">
              <a:spcBef>
                <a:spcPts val="0"/>
              </a:spcBef>
              <a:spcAft>
                <a:spcPts val="0"/>
              </a:spcAft>
              <a:buSzPts val="1496"/>
              <a:buNone/>
            </a:pPr>
            <a:r>
              <a:rPr b="1" lang="en-US" sz="2200"/>
              <a:t>2.File management </a:t>
            </a:r>
            <a:endParaRPr/>
          </a:p>
          <a:p>
            <a:pPr indent="-256031" lvl="0" marL="365760" rtl="0" algn="l">
              <a:spcBef>
                <a:spcPts val="400"/>
              </a:spcBef>
              <a:spcAft>
                <a:spcPts val="0"/>
              </a:spcAft>
              <a:buSzPts val="1496"/>
              <a:buChar char="🞂"/>
            </a:pPr>
            <a:r>
              <a:rPr lang="en-US" sz="2200"/>
              <a:t>create file, delete file</a:t>
            </a:r>
            <a:endParaRPr/>
          </a:p>
          <a:p>
            <a:pPr indent="-256031" lvl="0" marL="365760" rtl="0" algn="l">
              <a:spcBef>
                <a:spcPts val="400"/>
              </a:spcBef>
              <a:spcAft>
                <a:spcPts val="0"/>
              </a:spcAft>
              <a:buSzPts val="1496"/>
              <a:buChar char="🞂"/>
            </a:pPr>
            <a:r>
              <a:rPr lang="en-US" sz="2200"/>
              <a:t>open, close</a:t>
            </a:r>
            <a:endParaRPr/>
          </a:p>
          <a:p>
            <a:pPr indent="-256031" lvl="0" marL="365760" rtl="0" algn="l">
              <a:spcBef>
                <a:spcPts val="400"/>
              </a:spcBef>
              <a:spcAft>
                <a:spcPts val="0"/>
              </a:spcAft>
              <a:buSzPts val="1496"/>
              <a:buChar char="🞂"/>
            </a:pPr>
            <a:r>
              <a:rPr lang="en-US" sz="2200"/>
              <a:t>read, write, reposition</a:t>
            </a:r>
            <a:endParaRPr/>
          </a:p>
          <a:p>
            <a:pPr indent="-256031" lvl="0" marL="365760" rtl="0" algn="l">
              <a:spcBef>
                <a:spcPts val="400"/>
              </a:spcBef>
              <a:spcAft>
                <a:spcPts val="0"/>
              </a:spcAft>
              <a:buSzPts val="1496"/>
              <a:buChar char="🞂"/>
            </a:pPr>
            <a:r>
              <a:rPr lang="en-US" sz="2200"/>
              <a:t>get/set file attributes</a:t>
            </a:r>
            <a:endParaRPr/>
          </a:p>
          <a:p>
            <a:pPr indent="-256032" lvl="0" marL="365760" rtl="0" algn="l">
              <a:spcBef>
                <a:spcPts val="400"/>
              </a:spcBef>
              <a:spcAft>
                <a:spcPts val="0"/>
              </a:spcAft>
              <a:buSzPts val="1496"/>
              <a:buNone/>
            </a:pPr>
            <a:r>
              <a:rPr b="1" lang="en-US" sz="2200"/>
              <a:t>3.Device Management </a:t>
            </a:r>
            <a:endParaRPr/>
          </a:p>
          <a:p>
            <a:pPr indent="-256031" lvl="0" marL="365760" rtl="0" algn="l">
              <a:spcBef>
                <a:spcPts val="400"/>
              </a:spcBef>
              <a:spcAft>
                <a:spcPts val="0"/>
              </a:spcAft>
              <a:buSzPts val="1496"/>
              <a:buChar char="🞂"/>
            </a:pPr>
            <a:r>
              <a:rPr lang="en-US" sz="2200"/>
              <a:t>request device, release device</a:t>
            </a:r>
            <a:endParaRPr/>
          </a:p>
          <a:p>
            <a:pPr indent="-256031" lvl="0" marL="365760" rtl="0" algn="l">
              <a:spcBef>
                <a:spcPts val="400"/>
              </a:spcBef>
              <a:spcAft>
                <a:spcPts val="0"/>
              </a:spcAft>
              <a:buSzPts val="1496"/>
              <a:buChar char="🞂"/>
            </a:pPr>
            <a:r>
              <a:rPr lang="en-US" sz="2200"/>
              <a:t>read, write, reposition</a:t>
            </a:r>
            <a:endParaRPr/>
          </a:p>
          <a:p>
            <a:pPr indent="-256031" lvl="0" marL="365760" rtl="0" algn="l">
              <a:spcBef>
                <a:spcPts val="400"/>
              </a:spcBef>
              <a:spcAft>
                <a:spcPts val="0"/>
              </a:spcAft>
              <a:buSzPts val="1496"/>
              <a:buChar char="🞂"/>
            </a:pPr>
            <a:r>
              <a:rPr lang="en-US" sz="2200"/>
              <a:t>get/set device attributes</a:t>
            </a:r>
            <a:endParaRPr/>
          </a:p>
          <a:p>
            <a:pPr indent="-256031" lvl="0" marL="365760" rtl="0" algn="l">
              <a:spcBef>
                <a:spcPts val="400"/>
              </a:spcBef>
              <a:spcAft>
                <a:spcPts val="0"/>
              </a:spcAft>
              <a:buSzPts val="1496"/>
              <a:buChar char="🞂"/>
            </a:pPr>
            <a:r>
              <a:rPr lang="en-US" sz="2200"/>
              <a:t>logically attach or detach devices</a:t>
            </a:r>
            <a:endParaRPr/>
          </a:p>
          <a:p>
            <a:pPr indent="-256032" lvl="0" marL="365760" rtl="0" algn="l">
              <a:spcBef>
                <a:spcPts val="400"/>
              </a:spcBef>
              <a:spcAft>
                <a:spcPts val="0"/>
              </a:spcAft>
              <a:buSzPts val="1496"/>
              <a:buNone/>
            </a:pPr>
            <a:r>
              <a:t/>
            </a:r>
            <a:endParaRPr sz="2200"/>
          </a:p>
          <a:p>
            <a:pPr indent="-139446" lvl="0" marL="365760" rtl="0" algn="l">
              <a:spcBef>
                <a:spcPts val="400"/>
              </a:spcBef>
              <a:spcAft>
                <a:spcPts val="0"/>
              </a:spcAft>
              <a:buSzPts val="1836"/>
              <a:buNone/>
            </a:pPr>
            <a:r>
              <a:t/>
            </a:r>
            <a:endParaRPr/>
          </a:p>
        </p:txBody>
      </p:sp>
      <p:sp>
        <p:nvSpPr>
          <p:cNvPr id="237" name="Google Shape;237;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100"/>
              <a:buFont typeface="Lucida Sans"/>
              <a:buNone/>
            </a:pPr>
            <a:r>
              <a:rPr lang="en-US"/>
              <a:t>Types of System Calls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8"/>
          <p:cNvSpPr txBox="1"/>
          <p:nvPr>
            <p:ph idx="1" type="body"/>
          </p:nvPr>
        </p:nvSpPr>
        <p:spPr>
          <a:xfrm>
            <a:off x="457200" y="1481328"/>
            <a:ext cx="8229600" cy="4525963"/>
          </a:xfrm>
          <a:prstGeom prst="rect">
            <a:avLst/>
          </a:prstGeom>
          <a:noFill/>
          <a:ln>
            <a:noFill/>
          </a:ln>
        </p:spPr>
        <p:txBody>
          <a:bodyPr anchorCtr="0" anchor="t" bIns="45700" lIns="91425" spcFirstLastPara="1" rIns="91425" wrap="square" tIns="45700">
            <a:normAutofit/>
          </a:bodyPr>
          <a:lstStyle/>
          <a:p>
            <a:pPr indent="-256032" lvl="0" marL="365760" rtl="0" algn="l">
              <a:spcBef>
                <a:spcPts val="0"/>
              </a:spcBef>
              <a:spcAft>
                <a:spcPts val="0"/>
              </a:spcAft>
              <a:buSzPts val="1632"/>
              <a:buNone/>
            </a:pPr>
            <a:r>
              <a:rPr b="1" lang="en-US" sz="2400"/>
              <a:t>4.Information Maintenance</a:t>
            </a:r>
            <a:endParaRPr/>
          </a:p>
          <a:p>
            <a:pPr indent="-256032" lvl="0" marL="365760" rtl="0" algn="l">
              <a:spcBef>
                <a:spcPts val="400"/>
              </a:spcBef>
              <a:spcAft>
                <a:spcPts val="0"/>
              </a:spcAft>
              <a:buSzPts val="1632"/>
              <a:buChar char="🞂"/>
            </a:pPr>
            <a:r>
              <a:rPr lang="en-US" sz="2400"/>
              <a:t> get/set time or date</a:t>
            </a:r>
            <a:endParaRPr/>
          </a:p>
          <a:p>
            <a:pPr indent="-256032" lvl="0" marL="365760" rtl="0" algn="l">
              <a:spcBef>
                <a:spcPts val="400"/>
              </a:spcBef>
              <a:spcAft>
                <a:spcPts val="0"/>
              </a:spcAft>
              <a:buSzPts val="1632"/>
              <a:buChar char="🞂"/>
            </a:pPr>
            <a:r>
              <a:rPr lang="en-US" sz="2400"/>
              <a:t>get/set system data</a:t>
            </a:r>
            <a:endParaRPr/>
          </a:p>
          <a:p>
            <a:pPr indent="-256032" lvl="0" marL="365760" rtl="0" algn="l">
              <a:spcBef>
                <a:spcPts val="400"/>
              </a:spcBef>
              <a:spcAft>
                <a:spcPts val="0"/>
              </a:spcAft>
              <a:buSzPts val="1632"/>
              <a:buChar char="🞂"/>
            </a:pPr>
            <a:r>
              <a:rPr lang="en-US" sz="2400"/>
              <a:t>get/set process, file, or device attributes</a:t>
            </a:r>
            <a:endParaRPr/>
          </a:p>
          <a:p>
            <a:pPr indent="-256032" lvl="0" marL="365760" rtl="0" algn="l">
              <a:spcBef>
                <a:spcPts val="400"/>
              </a:spcBef>
              <a:spcAft>
                <a:spcPts val="0"/>
              </a:spcAft>
              <a:buSzPts val="1632"/>
              <a:buNone/>
            </a:pPr>
            <a:r>
              <a:rPr b="1" lang="en-US" sz="2400"/>
              <a:t>5.Communication </a:t>
            </a:r>
            <a:endParaRPr/>
          </a:p>
          <a:p>
            <a:pPr indent="-256032" lvl="0" marL="365760" rtl="0" algn="l">
              <a:spcBef>
                <a:spcPts val="400"/>
              </a:spcBef>
              <a:spcAft>
                <a:spcPts val="0"/>
              </a:spcAft>
              <a:buSzPts val="1632"/>
              <a:buChar char="🞂"/>
            </a:pPr>
            <a:r>
              <a:rPr lang="en-US" sz="2400"/>
              <a:t>create, delete communication connection</a:t>
            </a:r>
            <a:endParaRPr/>
          </a:p>
          <a:p>
            <a:pPr indent="-256032" lvl="0" marL="365760" rtl="0" algn="l">
              <a:spcBef>
                <a:spcPts val="400"/>
              </a:spcBef>
              <a:spcAft>
                <a:spcPts val="0"/>
              </a:spcAft>
              <a:buSzPts val="1632"/>
              <a:buChar char="🞂"/>
            </a:pPr>
            <a:r>
              <a:rPr lang="en-US" sz="2400"/>
              <a:t>send, receive messages</a:t>
            </a:r>
            <a:endParaRPr/>
          </a:p>
          <a:p>
            <a:pPr indent="-256032" lvl="0" marL="365760" rtl="0" algn="l">
              <a:spcBef>
                <a:spcPts val="400"/>
              </a:spcBef>
              <a:spcAft>
                <a:spcPts val="0"/>
              </a:spcAft>
              <a:buSzPts val="1632"/>
              <a:buChar char="🞂"/>
            </a:pPr>
            <a:r>
              <a:rPr lang="en-US" sz="2400"/>
              <a:t>transfer status information</a:t>
            </a:r>
            <a:endParaRPr/>
          </a:p>
          <a:p>
            <a:pPr indent="-256032" lvl="0" marL="365760" rtl="0" algn="l">
              <a:spcBef>
                <a:spcPts val="400"/>
              </a:spcBef>
              <a:spcAft>
                <a:spcPts val="0"/>
              </a:spcAft>
              <a:buSzPts val="1632"/>
              <a:buChar char="🞂"/>
            </a:pPr>
            <a:r>
              <a:rPr lang="en-US" sz="2400"/>
              <a:t>attach or detach remote device</a:t>
            </a:r>
            <a:endParaRPr/>
          </a:p>
          <a:p>
            <a:pPr indent="-256032" lvl="0" marL="365760" rtl="0" algn="l">
              <a:spcBef>
                <a:spcPts val="400"/>
              </a:spcBef>
              <a:spcAft>
                <a:spcPts val="0"/>
              </a:spcAft>
              <a:buSzPts val="1836"/>
              <a:buNone/>
            </a:pPr>
            <a:r>
              <a:t/>
            </a:r>
            <a:endParaRPr/>
          </a:p>
        </p:txBody>
      </p:sp>
      <p:sp>
        <p:nvSpPr>
          <p:cNvPr id="244" name="Google Shape;244;p18"/>
          <p:cNvSpPr txBox="1"/>
          <p:nvPr>
            <p:ph type="title"/>
          </p:nvPr>
        </p:nvSpPr>
        <p:spPr>
          <a:xfrm>
            <a:off x="457200" y="279209"/>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100"/>
              <a:buFont typeface="Lucida Sans"/>
              <a:buNone/>
            </a:pPr>
            <a:r>
              <a:rPr lang="en-US"/>
              <a:t>Types of System Calls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19"/>
          <p:cNvPicPr preferRelativeResize="0"/>
          <p:nvPr>
            <p:ph idx="1" type="body"/>
          </p:nvPr>
        </p:nvPicPr>
        <p:blipFill rotWithShape="1">
          <a:blip r:embed="rId3">
            <a:alphaModFix/>
          </a:blip>
          <a:srcRect b="0" l="0" r="0" t="0"/>
          <a:stretch/>
        </p:blipFill>
        <p:spPr>
          <a:xfrm>
            <a:off x="838200" y="152400"/>
            <a:ext cx="7543800" cy="6172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
          <p:cNvSpPr txBox="1"/>
          <p:nvPr>
            <p:ph idx="1" type="body"/>
          </p:nvPr>
        </p:nvSpPr>
        <p:spPr>
          <a:xfrm>
            <a:off x="846138" y="1143000"/>
            <a:ext cx="6862762" cy="4865688"/>
          </a:xfrm>
          <a:prstGeom prst="rect">
            <a:avLst/>
          </a:prstGeom>
          <a:noFill/>
          <a:ln>
            <a:noFill/>
          </a:ln>
        </p:spPr>
        <p:txBody>
          <a:bodyPr anchorCtr="0" anchor="t" bIns="45700" lIns="91425" spcFirstLastPara="1" rIns="91425" wrap="square" tIns="45700">
            <a:normAutofit/>
          </a:bodyPr>
          <a:lstStyle/>
          <a:p>
            <a:pPr indent="-173989" lvl="0" marL="365760" rtl="0" algn="l">
              <a:spcBef>
                <a:spcPts val="0"/>
              </a:spcBef>
              <a:spcAft>
                <a:spcPts val="0"/>
              </a:spcAft>
              <a:buSzPts val="1292"/>
              <a:buNone/>
            </a:pPr>
            <a:r>
              <a:t/>
            </a:r>
            <a:endParaRPr sz="1900"/>
          </a:p>
          <a:p>
            <a:pPr indent="-256032" lvl="0" marL="365760" rtl="0" algn="l">
              <a:spcBef>
                <a:spcPts val="400"/>
              </a:spcBef>
              <a:spcAft>
                <a:spcPts val="0"/>
              </a:spcAft>
              <a:buSzPts val="1292"/>
              <a:buChar char="🞂"/>
            </a:pPr>
            <a:r>
              <a:rPr lang="en-US" sz="1900"/>
              <a:t>One set of operating-system services provides functions that are helpful to the user:</a:t>
            </a:r>
            <a:endParaRPr/>
          </a:p>
          <a:p>
            <a:pPr indent="-228600" lvl="1" marL="621792" rtl="0" algn="l">
              <a:spcBef>
                <a:spcPts val="324"/>
              </a:spcBef>
              <a:spcAft>
                <a:spcPts val="0"/>
              </a:spcAft>
              <a:buSzPts val="1900"/>
              <a:buChar char="◦"/>
            </a:pPr>
            <a:r>
              <a:rPr b="1" lang="en-US" sz="1900"/>
              <a:t>User interface </a:t>
            </a:r>
            <a:r>
              <a:rPr lang="en-US" sz="1900"/>
              <a:t>- Almost all operating systems have a user interface (</a:t>
            </a:r>
            <a:r>
              <a:rPr b="1" lang="en-US" sz="1900">
                <a:solidFill>
                  <a:srgbClr val="3366FF"/>
                </a:solidFill>
              </a:rPr>
              <a:t>UI</a:t>
            </a:r>
            <a:r>
              <a:rPr lang="en-US" sz="1900"/>
              <a:t>).</a:t>
            </a:r>
            <a:endParaRPr/>
          </a:p>
          <a:p>
            <a:pPr indent="-228600" lvl="2" marL="859536" rtl="0" algn="l">
              <a:spcBef>
                <a:spcPts val="350"/>
              </a:spcBef>
              <a:spcAft>
                <a:spcPts val="0"/>
              </a:spcAft>
              <a:buSzPts val="1900"/>
              <a:buChar char="●"/>
            </a:pPr>
            <a:r>
              <a:rPr lang="en-US" sz="1900"/>
              <a:t>Varies between </a:t>
            </a:r>
            <a:r>
              <a:rPr b="1" lang="en-US" sz="1900">
                <a:solidFill>
                  <a:srgbClr val="3366FF"/>
                </a:solidFill>
              </a:rPr>
              <a:t>Command-Line </a:t>
            </a:r>
            <a:r>
              <a:rPr b="1" lang="en-US" sz="1900"/>
              <a:t>(</a:t>
            </a:r>
            <a:r>
              <a:rPr b="1" lang="en-US" sz="1900">
                <a:solidFill>
                  <a:srgbClr val="3366FF"/>
                </a:solidFill>
              </a:rPr>
              <a:t>CLI</a:t>
            </a:r>
            <a:r>
              <a:rPr b="1" lang="en-US" sz="1900">
                <a:solidFill>
                  <a:srgbClr val="000000"/>
                </a:solidFill>
              </a:rPr>
              <a:t>)</a:t>
            </a:r>
            <a:r>
              <a:rPr lang="en-US" sz="1900">
                <a:solidFill>
                  <a:srgbClr val="000000"/>
                </a:solidFill>
              </a:rPr>
              <a:t>, </a:t>
            </a:r>
            <a:r>
              <a:rPr b="1" lang="en-US" sz="1900">
                <a:solidFill>
                  <a:srgbClr val="3366FF"/>
                </a:solidFill>
              </a:rPr>
              <a:t>Graphics User Interface </a:t>
            </a:r>
            <a:r>
              <a:rPr b="1" lang="en-US" sz="1900">
                <a:solidFill>
                  <a:srgbClr val="000000"/>
                </a:solidFill>
              </a:rPr>
              <a:t>(</a:t>
            </a:r>
            <a:r>
              <a:rPr b="1" lang="en-US" sz="1900">
                <a:solidFill>
                  <a:srgbClr val="3366FF"/>
                </a:solidFill>
              </a:rPr>
              <a:t>GUI</a:t>
            </a:r>
            <a:r>
              <a:rPr b="1" lang="en-US" sz="1900">
                <a:solidFill>
                  <a:srgbClr val="000000"/>
                </a:solidFill>
              </a:rPr>
              <a:t>)</a:t>
            </a:r>
            <a:r>
              <a:rPr lang="en-US" sz="1900">
                <a:solidFill>
                  <a:srgbClr val="000000"/>
                </a:solidFill>
              </a:rPr>
              <a:t>,</a:t>
            </a:r>
            <a:r>
              <a:rPr b="1" lang="en-US" sz="1900">
                <a:solidFill>
                  <a:srgbClr val="3366FF"/>
                </a:solidFill>
              </a:rPr>
              <a:t>   Batch</a:t>
            </a:r>
            <a:endParaRPr/>
          </a:p>
          <a:p>
            <a:pPr indent="-107950" lvl="1" marL="621792" rtl="0" algn="l">
              <a:spcBef>
                <a:spcPts val="324"/>
              </a:spcBef>
              <a:spcAft>
                <a:spcPts val="0"/>
              </a:spcAft>
              <a:buSzPts val="1900"/>
              <a:buNone/>
            </a:pPr>
            <a:r>
              <a:t/>
            </a:r>
            <a:endParaRPr b="1" sz="1900"/>
          </a:p>
          <a:p>
            <a:pPr indent="-228600" lvl="1" marL="621792" rtl="0" algn="l">
              <a:spcBef>
                <a:spcPts val="324"/>
              </a:spcBef>
              <a:spcAft>
                <a:spcPts val="0"/>
              </a:spcAft>
              <a:buSzPts val="1900"/>
              <a:buChar char="◦"/>
            </a:pPr>
            <a:r>
              <a:rPr b="1" lang="en-US" sz="1900"/>
              <a:t>Program execution </a:t>
            </a:r>
            <a:r>
              <a:rPr lang="en-US" sz="1900"/>
              <a:t>- The system must be able to load a program into memory and to run that program, end execution, either normally or abnormally (indicating error)</a:t>
            </a:r>
            <a:endParaRPr/>
          </a:p>
          <a:p>
            <a:pPr indent="-107950" lvl="1" marL="621792" rtl="0" algn="l">
              <a:spcBef>
                <a:spcPts val="324"/>
              </a:spcBef>
              <a:spcAft>
                <a:spcPts val="0"/>
              </a:spcAft>
              <a:buSzPts val="1900"/>
              <a:buNone/>
            </a:pPr>
            <a:r>
              <a:t/>
            </a:r>
            <a:endParaRPr b="1" sz="1900"/>
          </a:p>
          <a:p>
            <a:pPr indent="-228600" lvl="1" marL="621792" rtl="0" algn="l">
              <a:spcBef>
                <a:spcPts val="324"/>
              </a:spcBef>
              <a:spcAft>
                <a:spcPts val="0"/>
              </a:spcAft>
              <a:buSzPts val="1900"/>
              <a:buChar char="◦"/>
            </a:pPr>
            <a:r>
              <a:rPr b="1" lang="en-US" sz="1900"/>
              <a:t>I/O operations </a:t>
            </a:r>
            <a:r>
              <a:rPr lang="en-US" sz="1900"/>
              <a:t>-  A running program may require I/O, which may involve a file or an I/O device</a:t>
            </a:r>
            <a:endParaRPr/>
          </a:p>
        </p:txBody>
      </p:sp>
      <p:sp>
        <p:nvSpPr>
          <p:cNvPr id="130" name="Google Shape;130;p2"/>
          <p:cNvSpPr txBox="1"/>
          <p:nvPr>
            <p:ph type="title"/>
          </p:nvPr>
        </p:nvSpPr>
        <p:spPr>
          <a:xfrm>
            <a:off x="1050925" y="198438"/>
            <a:ext cx="7635875" cy="576262"/>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100000"/>
              <a:buFont typeface="Lucida Sans"/>
              <a:buNone/>
            </a:pPr>
            <a:r>
              <a:rPr lang="en-US"/>
              <a:t>Operating System Services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0"/>
          <p:cNvSpPr txBox="1"/>
          <p:nvPr>
            <p:ph idx="1" type="body"/>
          </p:nvPr>
        </p:nvSpPr>
        <p:spPr>
          <a:xfrm>
            <a:off x="768350" y="1173163"/>
            <a:ext cx="7642225" cy="5078412"/>
          </a:xfrm>
          <a:prstGeom prst="rect">
            <a:avLst/>
          </a:prstGeom>
          <a:noFill/>
          <a:ln>
            <a:noFill/>
          </a:ln>
        </p:spPr>
        <p:txBody>
          <a:bodyPr anchorCtr="0" anchor="t" bIns="45700" lIns="91425" spcFirstLastPara="1" rIns="91425" wrap="square" tIns="45700">
            <a:normAutofit/>
          </a:bodyPr>
          <a:lstStyle/>
          <a:p>
            <a:pPr indent="-256032" lvl="0" marL="365760" rtl="0" algn="l">
              <a:spcBef>
                <a:spcPts val="0"/>
              </a:spcBef>
              <a:spcAft>
                <a:spcPts val="0"/>
              </a:spcAft>
              <a:buSzPts val="1836"/>
              <a:buChar char="🞂"/>
            </a:pPr>
            <a:r>
              <a:rPr lang="en-US"/>
              <a:t>C program invoking printf() library call, which calls write() system call</a:t>
            </a:r>
            <a:endParaRPr/>
          </a:p>
        </p:txBody>
      </p:sp>
      <p:sp>
        <p:nvSpPr>
          <p:cNvPr id="256" name="Google Shape;256;p20"/>
          <p:cNvSpPr txBox="1"/>
          <p:nvPr>
            <p:ph type="title"/>
          </p:nvPr>
        </p:nvSpPr>
        <p:spPr>
          <a:xfrm>
            <a:off x="457200" y="184150"/>
            <a:ext cx="8229600" cy="576263"/>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100000"/>
              <a:buFont typeface="Lucida Sans"/>
              <a:buNone/>
            </a:pPr>
            <a:r>
              <a:rPr lang="en-US"/>
              <a:t>Standard C Library Example</a:t>
            </a:r>
            <a:endParaRPr/>
          </a:p>
        </p:txBody>
      </p:sp>
      <p:pic>
        <p:nvPicPr>
          <p:cNvPr descr="Screen Shot 2012-12-01 at 1.12.03 PM.png" id="257" name="Google Shape;257;p20"/>
          <p:cNvPicPr preferRelativeResize="0"/>
          <p:nvPr/>
        </p:nvPicPr>
        <p:blipFill rotWithShape="1">
          <a:blip r:embed="rId3">
            <a:alphaModFix/>
          </a:blip>
          <a:srcRect b="0" l="0" r="0" t="0"/>
          <a:stretch/>
        </p:blipFill>
        <p:spPr>
          <a:xfrm>
            <a:off x="2376488" y="1852613"/>
            <a:ext cx="4168775" cy="421481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1"/>
          <p:cNvSpPr txBox="1"/>
          <p:nvPr>
            <p:ph idx="1" type="body"/>
          </p:nvPr>
        </p:nvSpPr>
        <p:spPr>
          <a:xfrm>
            <a:off x="806450" y="1233488"/>
            <a:ext cx="3525838" cy="4594225"/>
          </a:xfrm>
          <a:prstGeom prst="rect">
            <a:avLst/>
          </a:prstGeom>
          <a:noFill/>
          <a:ln>
            <a:noFill/>
          </a:ln>
        </p:spPr>
        <p:txBody>
          <a:bodyPr anchorCtr="0" anchor="t" bIns="45700" lIns="91425" spcFirstLastPara="1" rIns="91425" wrap="square" tIns="45700">
            <a:normAutofit fontScale="85000" lnSpcReduction="10000"/>
          </a:bodyPr>
          <a:lstStyle/>
          <a:p>
            <a:pPr indent="-256032" lvl="0" marL="365760" rtl="0" algn="l">
              <a:spcBef>
                <a:spcPts val="0"/>
              </a:spcBef>
              <a:spcAft>
                <a:spcPts val="0"/>
              </a:spcAft>
              <a:buSzPct val="68000"/>
              <a:buChar char="🞂"/>
            </a:pPr>
            <a:r>
              <a:rPr lang="en-US"/>
              <a:t>Single-tasking</a:t>
            </a:r>
            <a:endParaRPr/>
          </a:p>
          <a:p>
            <a:pPr indent="-256032" lvl="0" marL="365760" rtl="0" algn="l">
              <a:spcBef>
                <a:spcPts val="400"/>
              </a:spcBef>
              <a:spcAft>
                <a:spcPts val="0"/>
              </a:spcAft>
              <a:buSzPct val="68000"/>
              <a:buChar char="🞂"/>
            </a:pPr>
            <a:r>
              <a:rPr lang="en-US"/>
              <a:t>Shell invoked when system booted</a:t>
            </a:r>
            <a:endParaRPr/>
          </a:p>
          <a:p>
            <a:pPr indent="-256032" lvl="0" marL="365760" rtl="0" algn="l">
              <a:spcBef>
                <a:spcPts val="400"/>
              </a:spcBef>
              <a:spcAft>
                <a:spcPts val="0"/>
              </a:spcAft>
              <a:buSzPct val="68000"/>
              <a:buChar char="🞂"/>
            </a:pPr>
            <a:r>
              <a:rPr lang="en-US"/>
              <a:t>Simple method to run program</a:t>
            </a:r>
            <a:endParaRPr/>
          </a:p>
          <a:p>
            <a:pPr indent="-228599" lvl="1" marL="621792" rtl="0" algn="l">
              <a:spcBef>
                <a:spcPts val="324"/>
              </a:spcBef>
              <a:spcAft>
                <a:spcPts val="0"/>
              </a:spcAft>
              <a:buSzPct val="100000"/>
              <a:buChar char="◦"/>
            </a:pPr>
            <a:r>
              <a:rPr lang="en-US"/>
              <a:t>No process created</a:t>
            </a:r>
            <a:endParaRPr/>
          </a:p>
          <a:p>
            <a:pPr indent="-256032" lvl="0" marL="365760" rtl="0" algn="l">
              <a:spcBef>
                <a:spcPts val="400"/>
              </a:spcBef>
              <a:spcAft>
                <a:spcPts val="0"/>
              </a:spcAft>
              <a:buSzPct val="68000"/>
              <a:buChar char="🞂"/>
            </a:pPr>
            <a:r>
              <a:rPr lang="en-US"/>
              <a:t>Single memory space</a:t>
            </a:r>
            <a:endParaRPr/>
          </a:p>
          <a:p>
            <a:pPr indent="-256032" lvl="0" marL="365760" rtl="0" algn="l">
              <a:spcBef>
                <a:spcPts val="400"/>
              </a:spcBef>
              <a:spcAft>
                <a:spcPts val="0"/>
              </a:spcAft>
              <a:buSzPct val="68000"/>
              <a:buChar char="🞂"/>
            </a:pPr>
            <a:r>
              <a:rPr lang="en-US"/>
              <a:t>Loads program into memory, overwriting all but the kernel</a:t>
            </a:r>
            <a:endParaRPr/>
          </a:p>
          <a:p>
            <a:pPr indent="-256032" lvl="0" marL="365760" rtl="0" algn="l">
              <a:spcBef>
                <a:spcPts val="400"/>
              </a:spcBef>
              <a:spcAft>
                <a:spcPts val="0"/>
              </a:spcAft>
              <a:buSzPct val="68000"/>
              <a:buChar char="🞂"/>
            </a:pPr>
            <a:r>
              <a:rPr lang="en-US"/>
              <a:t>Program exit -&gt; shell reloaded</a:t>
            </a:r>
            <a:endParaRPr/>
          </a:p>
        </p:txBody>
      </p:sp>
      <p:sp>
        <p:nvSpPr>
          <p:cNvPr id="263" name="Google Shape;263;p21"/>
          <p:cNvSpPr txBox="1"/>
          <p:nvPr>
            <p:ph type="title"/>
          </p:nvPr>
        </p:nvSpPr>
        <p:spPr>
          <a:xfrm>
            <a:off x="457200" y="141288"/>
            <a:ext cx="8229600" cy="576262"/>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100000"/>
              <a:buFont typeface="Lucida Sans"/>
              <a:buNone/>
            </a:pPr>
            <a:r>
              <a:rPr lang="en-US"/>
              <a:t>Example: MS-DOS</a:t>
            </a:r>
            <a:endParaRPr/>
          </a:p>
        </p:txBody>
      </p:sp>
      <p:pic>
        <p:nvPicPr>
          <p:cNvPr descr="2" id="264" name="Google Shape;264;p21"/>
          <p:cNvPicPr preferRelativeResize="0"/>
          <p:nvPr/>
        </p:nvPicPr>
        <p:blipFill rotWithShape="1">
          <a:blip r:embed="rId3">
            <a:alphaModFix/>
          </a:blip>
          <a:srcRect b="0" l="0" r="0" t="0"/>
          <a:stretch/>
        </p:blipFill>
        <p:spPr>
          <a:xfrm>
            <a:off x="4514850" y="1704975"/>
            <a:ext cx="4127500" cy="3490913"/>
          </a:xfrm>
          <a:prstGeom prst="rect">
            <a:avLst/>
          </a:prstGeom>
          <a:noFill/>
          <a:ln>
            <a:noFill/>
          </a:ln>
        </p:spPr>
      </p:pic>
      <p:sp>
        <p:nvSpPr>
          <p:cNvPr id="265" name="Google Shape;265;p21"/>
          <p:cNvSpPr/>
          <p:nvPr/>
        </p:nvSpPr>
        <p:spPr>
          <a:xfrm>
            <a:off x="4397375" y="5307013"/>
            <a:ext cx="5029200" cy="7794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993300"/>
              </a:buClr>
              <a:buSzPts val="1620"/>
              <a:buFont typeface="Arial"/>
              <a:buNone/>
            </a:pPr>
            <a:r>
              <a:rPr lang="en-US" sz="1800">
                <a:solidFill>
                  <a:schemeClr val="dk1"/>
                </a:solidFill>
                <a:latin typeface="Helvetica Neue"/>
                <a:ea typeface="Helvetica Neue"/>
                <a:cs typeface="Helvetica Neue"/>
                <a:sym typeface="Helvetica Neue"/>
              </a:rPr>
              <a:t>At system startup          running a program</a:t>
            </a:r>
            <a:endParaRPr/>
          </a:p>
          <a:p>
            <a:pPr indent="0" lvl="0" marL="0" marR="0" rtl="0" algn="l">
              <a:spcBef>
                <a:spcPts val="900"/>
              </a:spcBef>
              <a:spcAft>
                <a:spcPts val="0"/>
              </a:spcAft>
              <a:buClr>
                <a:srgbClr val="993300"/>
              </a:buClr>
              <a:buSzPts val="1620"/>
              <a:buFont typeface="Arial"/>
              <a:buNone/>
            </a:pPr>
            <a:r>
              <a:t/>
            </a:r>
            <a:endParaRPr sz="1800">
              <a:solidFill>
                <a:schemeClr val="dk1"/>
              </a:solidFill>
              <a:latin typeface="Helvetica Neue"/>
              <a:ea typeface="Helvetica Neue"/>
              <a:cs typeface="Helvetica Neue"/>
              <a:sym typeface="Helvetica Neu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2"/>
          <p:cNvSpPr txBox="1"/>
          <p:nvPr>
            <p:ph idx="1" type="body"/>
          </p:nvPr>
        </p:nvSpPr>
        <p:spPr>
          <a:xfrm>
            <a:off x="869950" y="1044575"/>
            <a:ext cx="4781550" cy="4530725"/>
          </a:xfrm>
          <a:prstGeom prst="rect">
            <a:avLst/>
          </a:prstGeom>
          <a:noFill/>
          <a:ln>
            <a:noFill/>
          </a:ln>
        </p:spPr>
        <p:txBody>
          <a:bodyPr anchorCtr="0" anchor="t" bIns="45700" lIns="91425" spcFirstLastPara="1" rIns="91425" wrap="square" tIns="45700">
            <a:normAutofit fontScale="85000" lnSpcReduction="20000"/>
          </a:bodyPr>
          <a:lstStyle/>
          <a:p>
            <a:pPr indent="-256032" lvl="0" marL="365760" rtl="0" algn="l">
              <a:spcBef>
                <a:spcPts val="0"/>
              </a:spcBef>
              <a:spcAft>
                <a:spcPts val="0"/>
              </a:spcAft>
              <a:buSzPct val="68000"/>
              <a:buChar char="🞂"/>
            </a:pPr>
            <a:r>
              <a:rPr lang="en-US"/>
              <a:t>Unix variant</a:t>
            </a:r>
            <a:endParaRPr/>
          </a:p>
          <a:p>
            <a:pPr indent="-256032" lvl="0" marL="365760" rtl="0" algn="l">
              <a:spcBef>
                <a:spcPts val="400"/>
              </a:spcBef>
              <a:spcAft>
                <a:spcPts val="0"/>
              </a:spcAft>
              <a:buSzPct val="68000"/>
              <a:buChar char="🞂"/>
            </a:pPr>
            <a:r>
              <a:rPr lang="en-US"/>
              <a:t>Multitasking</a:t>
            </a:r>
            <a:endParaRPr/>
          </a:p>
          <a:p>
            <a:pPr indent="-256032" lvl="0" marL="365760" rtl="0" algn="l">
              <a:spcBef>
                <a:spcPts val="400"/>
              </a:spcBef>
              <a:spcAft>
                <a:spcPts val="0"/>
              </a:spcAft>
              <a:buSzPct val="68000"/>
              <a:buChar char="🞂"/>
            </a:pPr>
            <a:r>
              <a:rPr lang="en-US"/>
              <a:t>User login -&gt; invoke user’s choice of shell</a:t>
            </a:r>
            <a:endParaRPr/>
          </a:p>
          <a:p>
            <a:pPr indent="-256032" lvl="0" marL="365760" rtl="0" algn="l">
              <a:spcBef>
                <a:spcPts val="400"/>
              </a:spcBef>
              <a:spcAft>
                <a:spcPts val="0"/>
              </a:spcAft>
              <a:buSzPct val="68000"/>
              <a:buChar char="🞂"/>
            </a:pPr>
            <a:r>
              <a:rPr lang="en-US"/>
              <a:t>Shell executes fork() system call to create process</a:t>
            </a:r>
            <a:endParaRPr/>
          </a:p>
          <a:p>
            <a:pPr indent="-228599" lvl="1" marL="621792" rtl="0" algn="l">
              <a:spcBef>
                <a:spcPts val="324"/>
              </a:spcBef>
              <a:spcAft>
                <a:spcPts val="0"/>
              </a:spcAft>
              <a:buSzPct val="100000"/>
              <a:buChar char="◦"/>
            </a:pPr>
            <a:r>
              <a:rPr lang="en-US"/>
              <a:t>Executes exec() to load program into process</a:t>
            </a:r>
            <a:endParaRPr/>
          </a:p>
          <a:p>
            <a:pPr indent="-228599" lvl="1" marL="621792" rtl="0" algn="l">
              <a:spcBef>
                <a:spcPts val="324"/>
              </a:spcBef>
              <a:spcAft>
                <a:spcPts val="0"/>
              </a:spcAft>
              <a:buSzPct val="100000"/>
              <a:buChar char="◦"/>
            </a:pPr>
            <a:r>
              <a:rPr lang="en-US"/>
              <a:t>Shell waits for process to terminate or continues with user commands</a:t>
            </a:r>
            <a:endParaRPr/>
          </a:p>
          <a:p>
            <a:pPr indent="-256032" lvl="0" marL="365760" rtl="0" algn="l">
              <a:spcBef>
                <a:spcPts val="400"/>
              </a:spcBef>
              <a:spcAft>
                <a:spcPts val="0"/>
              </a:spcAft>
              <a:buSzPct val="68000"/>
              <a:buChar char="🞂"/>
            </a:pPr>
            <a:r>
              <a:rPr lang="en-US"/>
              <a:t>Process exits with:</a:t>
            </a:r>
            <a:endParaRPr/>
          </a:p>
          <a:p>
            <a:pPr indent="-228599" lvl="1" marL="621792" rtl="0" algn="l">
              <a:spcBef>
                <a:spcPts val="324"/>
              </a:spcBef>
              <a:spcAft>
                <a:spcPts val="0"/>
              </a:spcAft>
              <a:buSzPct val="100000"/>
              <a:buChar char="◦"/>
            </a:pPr>
            <a:r>
              <a:rPr lang="en-US"/>
              <a:t> code = 0 – no error </a:t>
            </a:r>
            <a:endParaRPr/>
          </a:p>
          <a:p>
            <a:pPr indent="-228599" lvl="1" marL="621792" rtl="0" algn="l">
              <a:spcBef>
                <a:spcPts val="324"/>
              </a:spcBef>
              <a:spcAft>
                <a:spcPts val="0"/>
              </a:spcAft>
              <a:buSzPct val="100000"/>
              <a:buChar char="◦"/>
            </a:pPr>
            <a:r>
              <a:rPr lang="en-US"/>
              <a:t> code &gt; 0 – error code</a:t>
            </a:r>
            <a:endParaRPr/>
          </a:p>
          <a:p>
            <a:pPr indent="-156933" lvl="0" marL="365760" rtl="0" algn="l">
              <a:spcBef>
                <a:spcPts val="400"/>
              </a:spcBef>
              <a:spcAft>
                <a:spcPts val="0"/>
              </a:spcAft>
              <a:buSzPct val="68000"/>
              <a:buNone/>
            </a:pPr>
            <a:r>
              <a:t/>
            </a:r>
            <a:endParaRPr/>
          </a:p>
        </p:txBody>
      </p:sp>
      <p:sp>
        <p:nvSpPr>
          <p:cNvPr id="271" name="Google Shape;271;p22"/>
          <p:cNvSpPr txBox="1"/>
          <p:nvPr>
            <p:ph type="title"/>
          </p:nvPr>
        </p:nvSpPr>
        <p:spPr>
          <a:xfrm>
            <a:off x="457200" y="141288"/>
            <a:ext cx="8229600" cy="576262"/>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100000"/>
              <a:buFont typeface="Lucida Sans"/>
              <a:buNone/>
            </a:pPr>
            <a:r>
              <a:rPr lang="en-US"/>
              <a:t>Example: FreeBSD</a:t>
            </a:r>
            <a:endParaRPr/>
          </a:p>
        </p:txBody>
      </p:sp>
      <p:pic>
        <p:nvPicPr>
          <p:cNvPr id="272" name="Google Shape;272;p22"/>
          <p:cNvPicPr preferRelativeResize="0"/>
          <p:nvPr/>
        </p:nvPicPr>
        <p:blipFill rotWithShape="1">
          <a:blip r:embed="rId3">
            <a:alphaModFix/>
          </a:blip>
          <a:srcRect b="499" l="31691" r="31691" t="500"/>
          <a:stretch/>
        </p:blipFill>
        <p:spPr>
          <a:xfrm>
            <a:off x="6146800" y="1163638"/>
            <a:ext cx="2305050" cy="4676775"/>
          </a:xfrm>
          <a:prstGeom prst="rect">
            <a:avLst/>
          </a:prstGeom>
          <a:noFill/>
          <a:ln cap="flat" cmpd="dbl" w="38100">
            <a:solidFill>
              <a:schemeClr val="lt1"/>
            </a:solidFill>
            <a:prstDash val="solid"/>
            <a:miter lim="800000"/>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3"/>
          <p:cNvSpPr txBox="1"/>
          <p:nvPr>
            <p:ph idx="1" type="body"/>
          </p:nvPr>
        </p:nvSpPr>
        <p:spPr>
          <a:xfrm>
            <a:off x="881063" y="1122363"/>
            <a:ext cx="7326312" cy="4683125"/>
          </a:xfrm>
          <a:prstGeom prst="rect">
            <a:avLst/>
          </a:prstGeom>
          <a:noFill/>
          <a:ln>
            <a:noFill/>
          </a:ln>
        </p:spPr>
        <p:txBody>
          <a:bodyPr anchorCtr="0" anchor="t" bIns="45700" lIns="91425" spcFirstLastPara="1" rIns="91425" wrap="square" tIns="45700">
            <a:normAutofit lnSpcReduction="10000"/>
          </a:bodyPr>
          <a:lstStyle/>
          <a:p>
            <a:pPr indent="-256032" lvl="0" marL="365760" rtl="0" algn="l">
              <a:spcBef>
                <a:spcPts val="0"/>
              </a:spcBef>
              <a:spcAft>
                <a:spcPts val="0"/>
              </a:spcAft>
              <a:buSzPts val="1836"/>
              <a:buChar char="🞂"/>
            </a:pPr>
            <a:r>
              <a:rPr lang="en-US"/>
              <a:t>System programs provide a convenient environment for program development and execution.  They can be divided into:</a:t>
            </a:r>
            <a:endParaRPr/>
          </a:p>
          <a:p>
            <a:pPr indent="-228600" lvl="1" marL="621792" rtl="0" algn="l">
              <a:spcBef>
                <a:spcPts val="324"/>
              </a:spcBef>
              <a:spcAft>
                <a:spcPts val="0"/>
              </a:spcAft>
              <a:buSzPts val="2300"/>
              <a:buChar char="◦"/>
            </a:pPr>
            <a:r>
              <a:rPr lang="en-US"/>
              <a:t>File manipulation </a:t>
            </a:r>
            <a:endParaRPr/>
          </a:p>
          <a:p>
            <a:pPr indent="-228600" lvl="1" marL="621792" rtl="0" algn="l">
              <a:spcBef>
                <a:spcPts val="324"/>
              </a:spcBef>
              <a:spcAft>
                <a:spcPts val="0"/>
              </a:spcAft>
              <a:buSzPts val="2300"/>
              <a:buChar char="◦"/>
            </a:pPr>
            <a:r>
              <a:rPr lang="en-US"/>
              <a:t>Status information sometimes stored in a File modification</a:t>
            </a:r>
            <a:endParaRPr/>
          </a:p>
          <a:p>
            <a:pPr indent="-228600" lvl="1" marL="621792" rtl="0" algn="l">
              <a:spcBef>
                <a:spcPts val="324"/>
              </a:spcBef>
              <a:spcAft>
                <a:spcPts val="0"/>
              </a:spcAft>
              <a:buSzPts val="2300"/>
              <a:buChar char="◦"/>
            </a:pPr>
            <a:r>
              <a:rPr lang="en-US"/>
              <a:t>Programming language support</a:t>
            </a:r>
            <a:endParaRPr/>
          </a:p>
          <a:p>
            <a:pPr indent="-228600" lvl="1" marL="621792" rtl="0" algn="l">
              <a:spcBef>
                <a:spcPts val="324"/>
              </a:spcBef>
              <a:spcAft>
                <a:spcPts val="0"/>
              </a:spcAft>
              <a:buSzPts val="2300"/>
              <a:buChar char="◦"/>
            </a:pPr>
            <a:r>
              <a:rPr lang="en-US"/>
              <a:t>Program loading and execution</a:t>
            </a:r>
            <a:endParaRPr/>
          </a:p>
          <a:p>
            <a:pPr indent="-228600" lvl="1" marL="621792" rtl="0" algn="l">
              <a:spcBef>
                <a:spcPts val="324"/>
              </a:spcBef>
              <a:spcAft>
                <a:spcPts val="0"/>
              </a:spcAft>
              <a:buSzPts val="2300"/>
              <a:buChar char="◦"/>
            </a:pPr>
            <a:r>
              <a:rPr lang="en-US"/>
              <a:t>Communications</a:t>
            </a:r>
            <a:endParaRPr/>
          </a:p>
          <a:p>
            <a:pPr indent="-228600" lvl="1" marL="621792" rtl="0" algn="l">
              <a:spcBef>
                <a:spcPts val="324"/>
              </a:spcBef>
              <a:spcAft>
                <a:spcPts val="0"/>
              </a:spcAft>
              <a:buSzPts val="2300"/>
              <a:buChar char="◦"/>
            </a:pPr>
            <a:r>
              <a:rPr lang="en-US"/>
              <a:t>Background services</a:t>
            </a:r>
            <a:endParaRPr/>
          </a:p>
          <a:p>
            <a:pPr indent="-228600" lvl="1" marL="621792" rtl="0" algn="l">
              <a:spcBef>
                <a:spcPts val="324"/>
              </a:spcBef>
              <a:spcAft>
                <a:spcPts val="0"/>
              </a:spcAft>
              <a:buSzPts val="2300"/>
              <a:buChar char="◦"/>
            </a:pPr>
            <a:r>
              <a:rPr lang="en-US"/>
              <a:t>Application programs</a:t>
            </a:r>
            <a:endParaRPr/>
          </a:p>
        </p:txBody>
      </p:sp>
      <p:sp>
        <p:nvSpPr>
          <p:cNvPr id="279" name="Google Shape;279;p23"/>
          <p:cNvSpPr txBox="1"/>
          <p:nvPr>
            <p:ph type="title"/>
          </p:nvPr>
        </p:nvSpPr>
        <p:spPr>
          <a:xfrm>
            <a:off x="457200" y="152400"/>
            <a:ext cx="8229600" cy="576263"/>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100000"/>
              <a:buFont typeface="Lucida Sans"/>
              <a:buNone/>
            </a:pPr>
            <a:r>
              <a:rPr lang="en-US"/>
              <a:t>System Programs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4"/>
          <p:cNvSpPr txBox="1"/>
          <p:nvPr>
            <p:ph idx="1" type="body"/>
          </p:nvPr>
        </p:nvSpPr>
        <p:spPr>
          <a:xfrm>
            <a:off x="806450" y="1092200"/>
            <a:ext cx="7359650" cy="5027613"/>
          </a:xfrm>
          <a:prstGeom prst="rect">
            <a:avLst/>
          </a:prstGeom>
          <a:noFill/>
          <a:ln>
            <a:noFill/>
          </a:ln>
        </p:spPr>
        <p:txBody>
          <a:bodyPr anchorCtr="0" anchor="t" bIns="45700" lIns="91425" spcFirstLastPara="1" rIns="91425" wrap="square" tIns="45700">
            <a:normAutofit/>
          </a:bodyPr>
          <a:lstStyle/>
          <a:p>
            <a:pPr indent="-177800" lvl="1" marL="621792" rtl="0" algn="l">
              <a:lnSpc>
                <a:spcPct val="90000"/>
              </a:lnSpc>
              <a:spcBef>
                <a:spcPts val="0"/>
              </a:spcBef>
              <a:spcAft>
                <a:spcPts val="0"/>
              </a:spcAft>
              <a:buSzPts val="800"/>
              <a:buNone/>
            </a:pPr>
            <a:r>
              <a:t/>
            </a:r>
            <a:endParaRPr sz="800"/>
          </a:p>
          <a:p>
            <a:pPr indent="-256032" lvl="0" marL="365760" rtl="0" algn="l">
              <a:lnSpc>
                <a:spcPct val="90000"/>
              </a:lnSpc>
              <a:spcBef>
                <a:spcPts val="400"/>
              </a:spcBef>
              <a:spcAft>
                <a:spcPts val="0"/>
              </a:spcAft>
              <a:buSzPts val="1836"/>
              <a:buChar char="🞂"/>
            </a:pPr>
            <a:r>
              <a:rPr b="1" lang="en-US"/>
              <a:t>File management </a:t>
            </a:r>
            <a:r>
              <a:rPr lang="en-US"/>
              <a:t>- Create, delete, copy, rename, print, dump, list, and generally manipulate files and directories</a:t>
            </a:r>
            <a:endParaRPr/>
          </a:p>
          <a:p>
            <a:pPr indent="-221487" lvl="0" marL="365760" rtl="0" algn="l">
              <a:lnSpc>
                <a:spcPct val="90000"/>
              </a:lnSpc>
              <a:spcBef>
                <a:spcPts val="400"/>
              </a:spcBef>
              <a:spcAft>
                <a:spcPts val="0"/>
              </a:spcAft>
              <a:buSzPts val="544"/>
              <a:buNone/>
            </a:pPr>
            <a:r>
              <a:t/>
            </a:r>
            <a:endParaRPr sz="800"/>
          </a:p>
          <a:p>
            <a:pPr indent="-256032" lvl="0" marL="365760" rtl="0" algn="l">
              <a:lnSpc>
                <a:spcPct val="90000"/>
              </a:lnSpc>
              <a:spcBef>
                <a:spcPts val="400"/>
              </a:spcBef>
              <a:spcAft>
                <a:spcPts val="0"/>
              </a:spcAft>
              <a:buSzPts val="1836"/>
              <a:buChar char="🞂"/>
            </a:pPr>
            <a:r>
              <a:rPr b="1" lang="en-US"/>
              <a:t>Status information</a:t>
            </a:r>
            <a:endParaRPr/>
          </a:p>
          <a:p>
            <a:pPr indent="-228600" lvl="1" marL="621792" rtl="0" algn="l">
              <a:lnSpc>
                <a:spcPct val="90000"/>
              </a:lnSpc>
              <a:spcBef>
                <a:spcPts val="324"/>
              </a:spcBef>
              <a:spcAft>
                <a:spcPts val="0"/>
              </a:spcAft>
              <a:buSzPts val="2300"/>
              <a:buChar char="◦"/>
            </a:pPr>
            <a:r>
              <a:rPr lang="en-US"/>
              <a:t>Some ask the system for info - date, time, amount of available memory, disk space, number of users</a:t>
            </a:r>
            <a:endParaRPr/>
          </a:p>
          <a:p>
            <a:pPr indent="-228600" lvl="1" marL="621792" rtl="0" algn="l">
              <a:lnSpc>
                <a:spcPct val="90000"/>
              </a:lnSpc>
              <a:spcBef>
                <a:spcPts val="324"/>
              </a:spcBef>
              <a:spcAft>
                <a:spcPts val="0"/>
              </a:spcAft>
              <a:buSzPts val="2300"/>
              <a:buChar char="◦"/>
            </a:pPr>
            <a:r>
              <a:rPr lang="en-US"/>
              <a:t>Others provide detailed performance, logging, and debugging information</a:t>
            </a:r>
            <a:endParaRPr/>
          </a:p>
          <a:p>
            <a:pPr indent="-256032" lvl="0" marL="365760" rtl="0" algn="l">
              <a:lnSpc>
                <a:spcPct val="90000"/>
              </a:lnSpc>
              <a:spcBef>
                <a:spcPts val="400"/>
              </a:spcBef>
              <a:spcAft>
                <a:spcPts val="0"/>
              </a:spcAft>
              <a:buSzPts val="1836"/>
              <a:buFont typeface="Arial"/>
              <a:buNone/>
            </a:pPr>
            <a:r>
              <a:t/>
            </a:r>
            <a:endParaRPr/>
          </a:p>
        </p:txBody>
      </p:sp>
      <p:sp>
        <p:nvSpPr>
          <p:cNvPr id="286" name="Google Shape;286;p24"/>
          <p:cNvSpPr txBox="1"/>
          <p:nvPr>
            <p:ph type="title"/>
          </p:nvPr>
        </p:nvSpPr>
        <p:spPr>
          <a:xfrm>
            <a:off x="457200" y="198438"/>
            <a:ext cx="8229600" cy="576262"/>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100000"/>
              <a:buFont typeface="Lucida Sans"/>
              <a:buNone/>
            </a:pPr>
            <a:r>
              <a:rPr lang="en-US"/>
              <a:t>System Programs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5"/>
          <p:cNvSpPr txBox="1"/>
          <p:nvPr>
            <p:ph idx="1" type="body"/>
          </p:nvPr>
        </p:nvSpPr>
        <p:spPr>
          <a:xfrm>
            <a:off x="854075" y="1122363"/>
            <a:ext cx="7138988" cy="5187950"/>
          </a:xfrm>
          <a:prstGeom prst="rect">
            <a:avLst/>
          </a:prstGeom>
          <a:noFill/>
          <a:ln>
            <a:noFill/>
          </a:ln>
        </p:spPr>
        <p:txBody>
          <a:bodyPr anchorCtr="0" anchor="t" bIns="45700" lIns="91425" spcFirstLastPara="1" rIns="91425" wrap="square" tIns="45700">
            <a:normAutofit fontScale="92500" lnSpcReduction="10000"/>
          </a:bodyPr>
          <a:lstStyle/>
          <a:p>
            <a:pPr indent="-256053" lvl="0" marL="365760" rtl="0" algn="l">
              <a:lnSpc>
                <a:spcPct val="90000"/>
              </a:lnSpc>
              <a:spcBef>
                <a:spcPts val="0"/>
              </a:spcBef>
              <a:spcAft>
                <a:spcPts val="0"/>
              </a:spcAft>
              <a:buSzPct val="68000"/>
              <a:buChar char="🞂"/>
            </a:pPr>
            <a:r>
              <a:rPr b="1" lang="en-US"/>
              <a:t>File modification</a:t>
            </a:r>
            <a:endParaRPr/>
          </a:p>
          <a:p>
            <a:pPr indent="-228631" lvl="1" marL="621792" rtl="0" algn="l">
              <a:lnSpc>
                <a:spcPct val="90000"/>
              </a:lnSpc>
              <a:spcBef>
                <a:spcPts val="324"/>
              </a:spcBef>
              <a:spcAft>
                <a:spcPts val="0"/>
              </a:spcAft>
              <a:buSzPct val="100000"/>
              <a:buChar char="◦"/>
            </a:pPr>
            <a:r>
              <a:rPr lang="en-US"/>
              <a:t>Text editors to create and modify files</a:t>
            </a:r>
            <a:endParaRPr/>
          </a:p>
          <a:p>
            <a:pPr indent="-228631" lvl="1" marL="621792" rtl="0" algn="l">
              <a:lnSpc>
                <a:spcPct val="90000"/>
              </a:lnSpc>
              <a:spcBef>
                <a:spcPts val="324"/>
              </a:spcBef>
              <a:spcAft>
                <a:spcPts val="0"/>
              </a:spcAft>
              <a:buSzPct val="287500"/>
              <a:buChar char="◦"/>
            </a:pPr>
            <a:r>
              <a:rPr lang="en-US"/>
              <a:t>Special commands to search contents of files or perform transformations of the text</a:t>
            </a:r>
            <a:endParaRPr sz="800"/>
          </a:p>
          <a:p>
            <a:pPr indent="-148211" lvl="0" marL="365760" rtl="0" algn="l">
              <a:lnSpc>
                <a:spcPct val="90000"/>
              </a:lnSpc>
              <a:spcBef>
                <a:spcPts val="400"/>
              </a:spcBef>
              <a:spcAft>
                <a:spcPts val="0"/>
              </a:spcAft>
              <a:buSzPct val="68000"/>
              <a:buNone/>
            </a:pPr>
            <a:r>
              <a:t/>
            </a:r>
            <a:endParaRPr b="1"/>
          </a:p>
          <a:p>
            <a:pPr indent="-256053" lvl="0" marL="365760" rtl="0" algn="l">
              <a:lnSpc>
                <a:spcPct val="90000"/>
              </a:lnSpc>
              <a:spcBef>
                <a:spcPts val="400"/>
              </a:spcBef>
              <a:spcAft>
                <a:spcPts val="0"/>
              </a:spcAft>
              <a:buSzPct val="229500"/>
              <a:buChar char="🞂"/>
            </a:pPr>
            <a:r>
              <a:rPr b="1" lang="en-US"/>
              <a:t>Programming-language support </a:t>
            </a:r>
            <a:r>
              <a:rPr lang="en-US"/>
              <a:t>- Compilers, assemblers, debuggers and interpreters sometimes provided</a:t>
            </a:r>
            <a:endParaRPr sz="800"/>
          </a:p>
          <a:p>
            <a:pPr indent="-148211" lvl="0" marL="365760" rtl="0" algn="l">
              <a:lnSpc>
                <a:spcPct val="90000"/>
              </a:lnSpc>
              <a:spcBef>
                <a:spcPts val="400"/>
              </a:spcBef>
              <a:spcAft>
                <a:spcPts val="0"/>
              </a:spcAft>
              <a:buSzPct val="68000"/>
              <a:buNone/>
            </a:pPr>
            <a:r>
              <a:t/>
            </a:r>
            <a:endParaRPr b="1"/>
          </a:p>
          <a:p>
            <a:pPr indent="-256053" lvl="0" marL="365760" rtl="0" algn="l">
              <a:lnSpc>
                <a:spcPct val="90000"/>
              </a:lnSpc>
              <a:spcBef>
                <a:spcPts val="400"/>
              </a:spcBef>
              <a:spcAft>
                <a:spcPts val="0"/>
              </a:spcAft>
              <a:buSzPct val="68000"/>
              <a:buChar char="🞂"/>
            </a:pPr>
            <a:r>
              <a:rPr b="1" lang="en-US"/>
              <a:t>Program loading and execution</a:t>
            </a:r>
            <a:r>
              <a:rPr lang="en-US"/>
              <a:t>-  debugging systems for higher-level and machine language</a:t>
            </a:r>
            <a:endParaRPr/>
          </a:p>
          <a:p>
            <a:pPr indent="-224078" lvl="0" marL="365760" rtl="0" algn="l">
              <a:lnSpc>
                <a:spcPct val="90000"/>
              </a:lnSpc>
              <a:spcBef>
                <a:spcPts val="400"/>
              </a:spcBef>
              <a:spcAft>
                <a:spcPts val="0"/>
              </a:spcAft>
              <a:buSzPct val="68000"/>
              <a:buNone/>
            </a:pPr>
            <a:r>
              <a:t/>
            </a:r>
            <a:endParaRPr sz="800"/>
          </a:p>
          <a:p>
            <a:pPr indent="-256053" lvl="0" marL="365760" rtl="0" algn="l">
              <a:lnSpc>
                <a:spcPct val="90000"/>
              </a:lnSpc>
              <a:spcBef>
                <a:spcPts val="400"/>
              </a:spcBef>
              <a:spcAft>
                <a:spcPts val="0"/>
              </a:spcAft>
              <a:buSzPct val="68000"/>
              <a:buChar char="🞂"/>
            </a:pPr>
            <a:r>
              <a:rPr b="1" lang="en-US"/>
              <a:t>Communications</a:t>
            </a:r>
            <a:r>
              <a:rPr lang="en-US"/>
              <a:t> - Provide the mechanism for creating virtual connections among processes, users, and computer systems</a:t>
            </a:r>
            <a:endParaRPr/>
          </a:p>
          <a:p>
            <a:pPr indent="-148211" lvl="0" marL="365760" rtl="0" algn="l">
              <a:lnSpc>
                <a:spcPct val="90000"/>
              </a:lnSpc>
              <a:spcBef>
                <a:spcPts val="400"/>
              </a:spcBef>
              <a:spcAft>
                <a:spcPts val="0"/>
              </a:spcAft>
              <a:buSzPct val="68000"/>
              <a:buNone/>
            </a:pPr>
            <a:r>
              <a:t/>
            </a:r>
            <a:endParaRPr/>
          </a:p>
        </p:txBody>
      </p:sp>
      <p:sp>
        <p:nvSpPr>
          <p:cNvPr id="293" name="Google Shape;293;p25"/>
          <p:cNvSpPr txBox="1"/>
          <p:nvPr>
            <p:ph type="title"/>
          </p:nvPr>
        </p:nvSpPr>
        <p:spPr>
          <a:xfrm>
            <a:off x="1019175" y="198438"/>
            <a:ext cx="7667625" cy="576262"/>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100000"/>
              <a:buFont typeface="Lucida Sans"/>
              <a:buNone/>
            </a:pPr>
            <a:r>
              <a:rPr lang="en-US"/>
              <a:t>System Programs (Cont.)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6"/>
          <p:cNvSpPr txBox="1"/>
          <p:nvPr>
            <p:ph idx="1" type="body"/>
          </p:nvPr>
        </p:nvSpPr>
        <p:spPr>
          <a:xfrm>
            <a:off x="806450" y="1108075"/>
            <a:ext cx="7675563" cy="5187950"/>
          </a:xfrm>
          <a:prstGeom prst="rect">
            <a:avLst/>
          </a:prstGeom>
          <a:noFill/>
          <a:ln>
            <a:noFill/>
          </a:ln>
        </p:spPr>
        <p:txBody>
          <a:bodyPr anchorCtr="0" anchor="t" bIns="45700" lIns="91425" spcFirstLastPara="1" rIns="91425" wrap="square" tIns="45700">
            <a:normAutofit/>
          </a:bodyPr>
          <a:lstStyle/>
          <a:p>
            <a:pPr indent="-256032" lvl="0" marL="365760" rtl="0" algn="l">
              <a:lnSpc>
                <a:spcPct val="90000"/>
              </a:lnSpc>
              <a:spcBef>
                <a:spcPts val="0"/>
              </a:spcBef>
              <a:spcAft>
                <a:spcPts val="0"/>
              </a:spcAft>
              <a:buSzPts val="1836"/>
              <a:buChar char="🞂"/>
            </a:pPr>
            <a:r>
              <a:rPr b="1" lang="en-US"/>
              <a:t>Background Services</a:t>
            </a:r>
            <a:endParaRPr/>
          </a:p>
          <a:p>
            <a:pPr indent="-228600" lvl="1" marL="621792" rtl="0" algn="l">
              <a:lnSpc>
                <a:spcPct val="90000"/>
              </a:lnSpc>
              <a:spcBef>
                <a:spcPts val="324"/>
              </a:spcBef>
              <a:spcAft>
                <a:spcPts val="0"/>
              </a:spcAft>
              <a:buSzPts val="2300"/>
              <a:buChar char="◦"/>
            </a:pPr>
            <a:r>
              <a:rPr lang="en-US"/>
              <a:t>Launch at boot time</a:t>
            </a:r>
            <a:endParaRPr/>
          </a:p>
          <a:p>
            <a:pPr indent="-228600" lvl="1" marL="621792" rtl="0" algn="l">
              <a:lnSpc>
                <a:spcPct val="90000"/>
              </a:lnSpc>
              <a:spcBef>
                <a:spcPts val="324"/>
              </a:spcBef>
              <a:spcAft>
                <a:spcPts val="0"/>
              </a:spcAft>
              <a:buSzPts val="2300"/>
              <a:buChar char="◦"/>
            </a:pPr>
            <a:r>
              <a:rPr lang="en-US"/>
              <a:t>Provide facilities like disk checking, process scheduling, error logging, printing</a:t>
            </a:r>
            <a:endParaRPr/>
          </a:p>
          <a:p>
            <a:pPr indent="-228600" lvl="1" marL="621792" rtl="0" algn="l">
              <a:lnSpc>
                <a:spcPct val="90000"/>
              </a:lnSpc>
              <a:spcBef>
                <a:spcPts val="324"/>
              </a:spcBef>
              <a:spcAft>
                <a:spcPts val="0"/>
              </a:spcAft>
              <a:buSzPts val="2300"/>
              <a:buChar char="◦"/>
            </a:pPr>
            <a:r>
              <a:rPr lang="en-US"/>
              <a:t>Run in user context not kernel context</a:t>
            </a:r>
            <a:endParaRPr/>
          </a:p>
          <a:p>
            <a:pPr indent="-228600" lvl="1" marL="621792" rtl="0" algn="l">
              <a:lnSpc>
                <a:spcPct val="90000"/>
              </a:lnSpc>
              <a:spcBef>
                <a:spcPts val="324"/>
              </a:spcBef>
              <a:spcAft>
                <a:spcPts val="0"/>
              </a:spcAft>
              <a:buSzPts val="2300"/>
              <a:buChar char="◦"/>
            </a:pPr>
            <a:r>
              <a:rPr lang="en-US"/>
              <a:t>Known as </a:t>
            </a:r>
            <a:r>
              <a:rPr b="1" lang="en-US">
                <a:solidFill>
                  <a:srgbClr val="3366FF"/>
                </a:solidFill>
              </a:rPr>
              <a:t>services</a:t>
            </a:r>
            <a:r>
              <a:rPr lang="en-US"/>
              <a:t>, </a:t>
            </a:r>
            <a:r>
              <a:rPr b="1" lang="en-US">
                <a:solidFill>
                  <a:srgbClr val="3366FF"/>
                </a:solidFill>
              </a:rPr>
              <a:t>subsystems</a:t>
            </a:r>
            <a:r>
              <a:rPr lang="en-US"/>
              <a:t>, </a:t>
            </a:r>
            <a:r>
              <a:rPr b="1" lang="en-US">
                <a:solidFill>
                  <a:srgbClr val="3366FF"/>
                </a:solidFill>
              </a:rPr>
              <a:t>daemons</a:t>
            </a:r>
            <a:r>
              <a:rPr lang="en-US"/>
              <a:t> </a:t>
            </a:r>
            <a:endParaRPr b="1"/>
          </a:p>
          <a:p>
            <a:pPr indent="-228600" lvl="1" marL="621792" rtl="0" algn="l">
              <a:lnSpc>
                <a:spcPct val="90000"/>
              </a:lnSpc>
              <a:spcBef>
                <a:spcPts val="324"/>
              </a:spcBef>
              <a:spcAft>
                <a:spcPts val="0"/>
              </a:spcAft>
              <a:buSzPts val="800"/>
              <a:buFont typeface="Arial"/>
              <a:buNone/>
            </a:pPr>
            <a:r>
              <a:t/>
            </a:r>
            <a:endParaRPr sz="800"/>
          </a:p>
          <a:p>
            <a:pPr indent="-256032" lvl="0" marL="365760" rtl="0" algn="l">
              <a:lnSpc>
                <a:spcPct val="90000"/>
              </a:lnSpc>
              <a:spcBef>
                <a:spcPts val="400"/>
              </a:spcBef>
              <a:spcAft>
                <a:spcPts val="0"/>
              </a:spcAft>
              <a:buSzPts val="1836"/>
              <a:buChar char="🞂"/>
            </a:pPr>
            <a:r>
              <a:rPr b="1" lang="en-US"/>
              <a:t>Application programs</a:t>
            </a:r>
            <a:endParaRPr/>
          </a:p>
          <a:p>
            <a:pPr indent="-228600" lvl="1" marL="621792" rtl="0" algn="l">
              <a:lnSpc>
                <a:spcPct val="90000"/>
              </a:lnSpc>
              <a:spcBef>
                <a:spcPts val="324"/>
              </a:spcBef>
              <a:spcAft>
                <a:spcPts val="0"/>
              </a:spcAft>
              <a:buSzPts val="2300"/>
              <a:buChar char="◦"/>
            </a:pPr>
            <a:r>
              <a:rPr lang="en-US"/>
              <a:t>Run by users</a:t>
            </a:r>
            <a:endParaRPr/>
          </a:p>
        </p:txBody>
      </p:sp>
      <p:sp>
        <p:nvSpPr>
          <p:cNvPr id="300" name="Google Shape;300;p26"/>
          <p:cNvSpPr txBox="1"/>
          <p:nvPr>
            <p:ph type="title"/>
          </p:nvPr>
        </p:nvSpPr>
        <p:spPr>
          <a:xfrm>
            <a:off x="1019175" y="198438"/>
            <a:ext cx="7667625" cy="576262"/>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100000"/>
              <a:buFont typeface="Lucida Sans"/>
              <a:buNone/>
            </a:pPr>
            <a:r>
              <a:rPr lang="en-US"/>
              <a:t>System Programs (Cont.)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100"/>
              <a:buFont typeface="Lucida Sans"/>
              <a:buNone/>
            </a:pPr>
            <a:r>
              <a:rPr lang="en-US"/>
              <a:t>Linkers and Loaders</a:t>
            </a:r>
            <a:endParaRPr/>
          </a:p>
        </p:txBody>
      </p:sp>
      <p:sp>
        <p:nvSpPr>
          <p:cNvPr id="307" name="Google Shape;307;p27"/>
          <p:cNvSpPr txBox="1"/>
          <p:nvPr>
            <p:ph idx="1" type="body"/>
          </p:nvPr>
        </p:nvSpPr>
        <p:spPr>
          <a:xfrm>
            <a:off x="457200" y="1481328"/>
            <a:ext cx="8229600" cy="4525963"/>
          </a:xfrm>
          <a:prstGeom prst="rect">
            <a:avLst/>
          </a:prstGeom>
          <a:noFill/>
          <a:ln>
            <a:noFill/>
          </a:ln>
        </p:spPr>
        <p:txBody>
          <a:bodyPr anchorCtr="0" anchor="t" bIns="45700" lIns="91425" spcFirstLastPara="1" rIns="91425" wrap="square" tIns="45700">
            <a:normAutofit fontScale="70000" lnSpcReduction="20000"/>
          </a:bodyPr>
          <a:lstStyle/>
          <a:p>
            <a:pPr indent="-256032" lvl="0" marL="365760" rtl="0" algn="l">
              <a:spcBef>
                <a:spcPts val="0"/>
              </a:spcBef>
              <a:spcAft>
                <a:spcPts val="0"/>
              </a:spcAft>
              <a:buSzPct val="68000"/>
              <a:buChar char="🞂"/>
            </a:pPr>
            <a:r>
              <a:rPr lang="en-US"/>
              <a:t>Source code compiled into object files designed to be loaded into any physical memory location – </a:t>
            </a:r>
            <a:r>
              <a:rPr b="1" lang="en-US">
                <a:solidFill>
                  <a:srgbClr val="3366FF"/>
                </a:solidFill>
              </a:rPr>
              <a:t>relocatable object file</a:t>
            </a:r>
            <a:endParaRPr/>
          </a:p>
          <a:p>
            <a:pPr indent="-256032" lvl="0" marL="365760" rtl="0" algn="l">
              <a:spcBef>
                <a:spcPts val="400"/>
              </a:spcBef>
              <a:spcAft>
                <a:spcPts val="0"/>
              </a:spcAft>
              <a:buSzPct val="68000"/>
              <a:buChar char="🞂"/>
            </a:pPr>
            <a:r>
              <a:rPr b="1" lang="en-US">
                <a:solidFill>
                  <a:srgbClr val="3366FF"/>
                </a:solidFill>
              </a:rPr>
              <a:t>Linker </a:t>
            </a:r>
            <a:r>
              <a:rPr lang="en-US"/>
              <a:t>combines these into single binary </a:t>
            </a:r>
            <a:r>
              <a:rPr b="1" lang="en-US">
                <a:solidFill>
                  <a:srgbClr val="3366FF"/>
                </a:solidFill>
              </a:rPr>
              <a:t>executable</a:t>
            </a:r>
            <a:r>
              <a:rPr lang="en-US"/>
              <a:t> file</a:t>
            </a:r>
            <a:endParaRPr/>
          </a:p>
          <a:p>
            <a:pPr indent="-228600" lvl="1" marL="621792" rtl="0" algn="l">
              <a:spcBef>
                <a:spcPts val="324"/>
              </a:spcBef>
              <a:spcAft>
                <a:spcPts val="0"/>
              </a:spcAft>
              <a:buSzPct val="100000"/>
              <a:buChar char="◦"/>
            </a:pPr>
            <a:r>
              <a:rPr lang="en-US"/>
              <a:t>Also brings in libraries</a:t>
            </a:r>
            <a:endParaRPr/>
          </a:p>
          <a:p>
            <a:pPr indent="-256032" lvl="0" marL="365760" rtl="0" algn="l">
              <a:spcBef>
                <a:spcPts val="400"/>
              </a:spcBef>
              <a:spcAft>
                <a:spcPts val="0"/>
              </a:spcAft>
              <a:buSzPct val="68000"/>
              <a:buChar char="🞂"/>
            </a:pPr>
            <a:r>
              <a:rPr lang="en-US"/>
              <a:t>Program resides on secondary storage as binary executable</a:t>
            </a:r>
            <a:endParaRPr/>
          </a:p>
          <a:p>
            <a:pPr indent="-256032" lvl="0" marL="365760" rtl="0" algn="l">
              <a:spcBef>
                <a:spcPts val="400"/>
              </a:spcBef>
              <a:spcAft>
                <a:spcPts val="0"/>
              </a:spcAft>
              <a:buSzPct val="68000"/>
              <a:buChar char="🞂"/>
            </a:pPr>
            <a:r>
              <a:rPr lang="en-US"/>
              <a:t>Must be brought into memory by </a:t>
            </a:r>
            <a:r>
              <a:rPr b="1" lang="en-US">
                <a:solidFill>
                  <a:srgbClr val="3366FF"/>
                </a:solidFill>
              </a:rPr>
              <a:t>loader</a:t>
            </a:r>
            <a:r>
              <a:rPr lang="en-US"/>
              <a:t> to be executed</a:t>
            </a:r>
            <a:endParaRPr/>
          </a:p>
          <a:p>
            <a:pPr indent="-228600" lvl="1" marL="621792" rtl="0" algn="l">
              <a:spcBef>
                <a:spcPts val="324"/>
              </a:spcBef>
              <a:spcAft>
                <a:spcPts val="0"/>
              </a:spcAft>
              <a:buSzPct val="100000"/>
              <a:buChar char="◦"/>
            </a:pPr>
            <a:r>
              <a:rPr b="1" lang="en-US">
                <a:solidFill>
                  <a:srgbClr val="3366FF"/>
                </a:solidFill>
              </a:rPr>
              <a:t>Relocation</a:t>
            </a:r>
            <a:r>
              <a:rPr lang="en-US"/>
              <a:t> assigns final addresses to program parts and adjusts code and data in program to match those addresses</a:t>
            </a:r>
            <a:endParaRPr/>
          </a:p>
          <a:p>
            <a:pPr indent="-256032" lvl="0" marL="365760" rtl="0" algn="l">
              <a:spcBef>
                <a:spcPts val="400"/>
              </a:spcBef>
              <a:spcAft>
                <a:spcPts val="0"/>
              </a:spcAft>
              <a:buSzPct val="68000"/>
              <a:buChar char="🞂"/>
            </a:pPr>
            <a:r>
              <a:rPr lang="en-US"/>
              <a:t>Modern general purpose systems don’t link libraries into executables</a:t>
            </a:r>
            <a:endParaRPr/>
          </a:p>
          <a:p>
            <a:pPr indent="-228600" lvl="1" marL="621792" rtl="0" algn="l">
              <a:spcBef>
                <a:spcPts val="324"/>
              </a:spcBef>
              <a:spcAft>
                <a:spcPts val="0"/>
              </a:spcAft>
              <a:buSzPct val="100000"/>
              <a:buChar char="◦"/>
            </a:pPr>
            <a:r>
              <a:rPr lang="en-US"/>
              <a:t>Rather, </a:t>
            </a:r>
            <a:r>
              <a:rPr b="1" lang="en-US">
                <a:solidFill>
                  <a:srgbClr val="3366FF"/>
                </a:solidFill>
              </a:rPr>
              <a:t>dynamically linked libraries </a:t>
            </a:r>
            <a:r>
              <a:rPr lang="en-US"/>
              <a:t>(in Windows, </a:t>
            </a:r>
            <a:r>
              <a:rPr b="1" lang="en-US">
                <a:solidFill>
                  <a:srgbClr val="3366FF"/>
                </a:solidFill>
              </a:rPr>
              <a:t>DLLs</a:t>
            </a:r>
            <a:r>
              <a:rPr lang="en-US"/>
              <a:t>) are loaded as needed, shared by all that use the same version of that same library (loaded once)</a:t>
            </a:r>
            <a:endParaRPr/>
          </a:p>
          <a:p>
            <a:pPr indent="-256032" lvl="0" marL="365760" rtl="0" algn="l">
              <a:spcBef>
                <a:spcPts val="400"/>
              </a:spcBef>
              <a:spcAft>
                <a:spcPts val="0"/>
              </a:spcAft>
              <a:buSzPct val="68000"/>
              <a:buChar char="🞂"/>
            </a:pPr>
            <a:r>
              <a:rPr lang="en-US"/>
              <a:t>Object, executable files have standard formats, so operating system knows how to load and start them</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100000"/>
              <a:buFont typeface="Lucida Sans"/>
              <a:buNone/>
            </a:pPr>
            <a:r>
              <a:rPr lang="en-US"/>
              <a:t>The Role of the Linker and Loader</a:t>
            </a:r>
            <a:endParaRPr/>
          </a:p>
        </p:txBody>
      </p:sp>
      <p:pic>
        <p:nvPicPr>
          <p:cNvPr id="313" name="Google Shape;313;p28"/>
          <p:cNvPicPr preferRelativeResize="0"/>
          <p:nvPr>
            <p:ph idx="1" type="body"/>
          </p:nvPr>
        </p:nvPicPr>
        <p:blipFill rotWithShape="1">
          <a:blip r:embed="rId3">
            <a:alphaModFix/>
          </a:blip>
          <a:srcRect b="0" l="0" r="0" t="0"/>
          <a:stretch/>
        </p:blipFill>
        <p:spPr>
          <a:xfrm>
            <a:off x="2487613" y="1204913"/>
            <a:ext cx="4608512" cy="485933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9"/>
          <p:cNvSpPr txBox="1"/>
          <p:nvPr>
            <p:ph type="title"/>
          </p:nvPr>
        </p:nvSpPr>
        <p:spPr>
          <a:xfrm>
            <a:off x="1079500" y="65088"/>
            <a:ext cx="7712075" cy="576262"/>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2400"/>
              <a:buFont typeface="Lucida Sans"/>
              <a:buNone/>
            </a:pPr>
            <a:r>
              <a:rPr lang="en-US" sz="2400"/>
              <a:t>Why Applications are Operating System Specific</a:t>
            </a:r>
            <a:endParaRPr/>
          </a:p>
        </p:txBody>
      </p:sp>
      <p:sp>
        <p:nvSpPr>
          <p:cNvPr id="320" name="Google Shape;320;p29"/>
          <p:cNvSpPr txBox="1"/>
          <p:nvPr>
            <p:ph idx="1" type="body"/>
          </p:nvPr>
        </p:nvSpPr>
        <p:spPr>
          <a:xfrm>
            <a:off x="838200" y="1108075"/>
            <a:ext cx="7375525" cy="5006975"/>
          </a:xfrm>
          <a:prstGeom prst="rect">
            <a:avLst/>
          </a:prstGeom>
          <a:noFill/>
          <a:ln>
            <a:noFill/>
          </a:ln>
        </p:spPr>
        <p:txBody>
          <a:bodyPr anchorCtr="0" anchor="t" bIns="45700" lIns="91425" spcFirstLastPara="1" rIns="91425" wrap="square" tIns="45700">
            <a:normAutofit fontScale="77500" lnSpcReduction="20000"/>
          </a:bodyPr>
          <a:lstStyle/>
          <a:p>
            <a:pPr indent="-229260" lvl="0" marL="365760" rtl="0" algn="l">
              <a:spcBef>
                <a:spcPts val="0"/>
              </a:spcBef>
              <a:spcAft>
                <a:spcPts val="0"/>
              </a:spcAft>
              <a:buSzPct val="68000"/>
              <a:buNone/>
            </a:pPr>
            <a:r>
              <a:t/>
            </a:r>
            <a:endParaRPr sz="800"/>
          </a:p>
          <a:p>
            <a:pPr indent="-256053" lvl="0" marL="365760" rtl="0" algn="l">
              <a:spcBef>
                <a:spcPts val="400"/>
              </a:spcBef>
              <a:spcAft>
                <a:spcPts val="0"/>
              </a:spcAft>
              <a:buSzPct val="68000"/>
              <a:buChar char="🞂"/>
            </a:pPr>
            <a:r>
              <a:rPr lang="en-US"/>
              <a:t>Apps compiled on one system usually not executable on other operating systems</a:t>
            </a:r>
            <a:endParaRPr/>
          </a:p>
          <a:p>
            <a:pPr indent="-256053" lvl="0" marL="365760" rtl="0" algn="l">
              <a:spcBef>
                <a:spcPts val="400"/>
              </a:spcBef>
              <a:spcAft>
                <a:spcPts val="0"/>
              </a:spcAft>
              <a:buSzPct val="68000"/>
              <a:buChar char="🞂"/>
            </a:pPr>
            <a:r>
              <a:rPr lang="en-US"/>
              <a:t>Each operating system provides its own unique system calls</a:t>
            </a:r>
            <a:endParaRPr/>
          </a:p>
          <a:p>
            <a:pPr indent="-228631" lvl="1" marL="621792" rtl="0" algn="l">
              <a:spcBef>
                <a:spcPts val="324"/>
              </a:spcBef>
              <a:spcAft>
                <a:spcPts val="0"/>
              </a:spcAft>
              <a:buSzPct val="100000"/>
              <a:buChar char="◦"/>
            </a:pPr>
            <a:r>
              <a:rPr lang="en-US"/>
              <a:t>Own file formats, etc</a:t>
            </a:r>
            <a:endParaRPr/>
          </a:p>
          <a:p>
            <a:pPr indent="-256053" lvl="0" marL="365760" rtl="0" algn="l">
              <a:spcBef>
                <a:spcPts val="400"/>
              </a:spcBef>
              <a:spcAft>
                <a:spcPts val="0"/>
              </a:spcAft>
              <a:buSzPct val="68000"/>
              <a:buChar char="🞂"/>
            </a:pPr>
            <a:r>
              <a:rPr lang="en-US"/>
              <a:t>Apps can be multi-operating system</a:t>
            </a:r>
            <a:endParaRPr/>
          </a:p>
          <a:p>
            <a:pPr indent="-228631" lvl="1" marL="621792" rtl="0" algn="l">
              <a:spcBef>
                <a:spcPts val="324"/>
              </a:spcBef>
              <a:spcAft>
                <a:spcPts val="0"/>
              </a:spcAft>
              <a:buSzPct val="100000"/>
              <a:buChar char="◦"/>
            </a:pPr>
            <a:r>
              <a:rPr lang="en-US"/>
              <a:t>Written in interpreted language like Python, Ruby, and interpreter available on multiple operating systems</a:t>
            </a:r>
            <a:endParaRPr/>
          </a:p>
          <a:p>
            <a:pPr indent="-228631" lvl="1" marL="621792" rtl="0" algn="l">
              <a:spcBef>
                <a:spcPts val="324"/>
              </a:spcBef>
              <a:spcAft>
                <a:spcPts val="0"/>
              </a:spcAft>
              <a:buSzPct val="100000"/>
              <a:buChar char="◦"/>
            </a:pPr>
            <a:r>
              <a:rPr lang="en-US"/>
              <a:t>App written in language that includes a VM containing the running app (like Java)</a:t>
            </a:r>
            <a:endParaRPr/>
          </a:p>
          <a:p>
            <a:pPr indent="-228631" lvl="1" marL="621792" rtl="0" algn="l">
              <a:spcBef>
                <a:spcPts val="324"/>
              </a:spcBef>
              <a:spcAft>
                <a:spcPts val="0"/>
              </a:spcAft>
              <a:buSzPct val="100000"/>
              <a:buChar char="◦"/>
            </a:pPr>
            <a:r>
              <a:rPr lang="en-US"/>
              <a:t>Use standard language (like C), compile separately on each operating system to run on each</a:t>
            </a:r>
            <a:endParaRPr/>
          </a:p>
          <a:p>
            <a:pPr indent="-256053" lvl="0" marL="365760" rtl="0" algn="l">
              <a:spcBef>
                <a:spcPts val="400"/>
              </a:spcBef>
              <a:spcAft>
                <a:spcPts val="0"/>
              </a:spcAft>
              <a:buSzPct val="68000"/>
              <a:buChar char="🞂"/>
            </a:pPr>
            <a:r>
              <a:rPr b="1" lang="en-US">
                <a:solidFill>
                  <a:srgbClr val="3366FF"/>
                </a:solidFill>
              </a:rPr>
              <a:t>Application Binary Interface </a:t>
            </a:r>
            <a:r>
              <a:rPr lang="en-US"/>
              <a:t>(</a:t>
            </a:r>
            <a:r>
              <a:rPr b="1" lang="en-US">
                <a:solidFill>
                  <a:srgbClr val="3366FF"/>
                </a:solidFill>
              </a:rPr>
              <a:t>ABI</a:t>
            </a:r>
            <a:r>
              <a:rPr lang="en-US"/>
              <a:t>) is architecture equivalent of API, defines how different components of binary code can interface for a given operating system on a given architecture, CPU, etc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3"/>
          <p:cNvSpPr txBox="1"/>
          <p:nvPr>
            <p:ph idx="1" type="body"/>
          </p:nvPr>
        </p:nvSpPr>
        <p:spPr>
          <a:xfrm>
            <a:off x="782638" y="892175"/>
            <a:ext cx="7542212" cy="5729288"/>
          </a:xfrm>
          <a:prstGeom prst="rect">
            <a:avLst/>
          </a:prstGeom>
          <a:noFill/>
          <a:ln>
            <a:noFill/>
          </a:ln>
        </p:spPr>
        <p:txBody>
          <a:bodyPr anchorCtr="0" anchor="t" bIns="45700" lIns="91425" spcFirstLastPara="1" rIns="91425" wrap="square" tIns="45700">
            <a:normAutofit/>
          </a:bodyPr>
          <a:lstStyle/>
          <a:p>
            <a:pPr indent="-114300" lvl="1" marL="621792" rtl="0" algn="l">
              <a:spcBef>
                <a:spcPts val="0"/>
              </a:spcBef>
              <a:spcAft>
                <a:spcPts val="0"/>
              </a:spcAft>
              <a:buSzPts val="1800"/>
              <a:buNone/>
            </a:pPr>
            <a:r>
              <a:t/>
            </a:r>
            <a:endParaRPr b="1" sz="1800"/>
          </a:p>
          <a:p>
            <a:pPr indent="-228600" lvl="1" marL="621792" rtl="0" algn="l">
              <a:spcBef>
                <a:spcPts val="324"/>
              </a:spcBef>
              <a:spcAft>
                <a:spcPts val="0"/>
              </a:spcAft>
              <a:buSzPts val="1800"/>
              <a:buChar char="◦"/>
            </a:pPr>
            <a:r>
              <a:rPr b="1" lang="en-US" sz="1800"/>
              <a:t>File-system manipulation </a:t>
            </a:r>
            <a:r>
              <a:rPr lang="en-US" sz="1800"/>
              <a:t>-  The file system is of particular interest. Programs need to read and write files and directories, create and delete them, search them, list file Information, permission management.</a:t>
            </a:r>
            <a:endParaRPr b="1" sz="1800"/>
          </a:p>
          <a:p>
            <a:pPr indent="-114300" lvl="1" marL="621792" rtl="0" algn="l">
              <a:spcBef>
                <a:spcPts val="324"/>
              </a:spcBef>
              <a:spcAft>
                <a:spcPts val="0"/>
              </a:spcAft>
              <a:buSzPts val="1800"/>
              <a:buNone/>
            </a:pPr>
            <a:r>
              <a:t/>
            </a:r>
            <a:endParaRPr b="1" sz="1800"/>
          </a:p>
          <a:p>
            <a:pPr indent="-228600" lvl="1" marL="621792" rtl="0" algn="l">
              <a:spcBef>
                <a:spcPts val="324"/>
              </a:spcBef>
              <a:spcAft>
                <a:spcPts val="0"/>
              </a:spcAft>
              <a:buSzPts val="1800"/>
              <a:buChar char="◦"/>
            </a:pPr>
            <a:r>
              <a:rPr b="1" lang="en-US" sz="1800"/>
              <a:t>Communications</a:t>
            </a:r>
            <a:r>
              <a:rPr lang="en-US" sz="1800"/>
              <a:t> – Processes may exchange information, on the same computer or between computers over a network</a:t>
            </a:r>
            <a:endParaRPr/>
          </a:p>
          <a:p>
            <a:pPr indent="-228600" lvl="2" marL="859536" rtl="0" algn="l">
              <a:spcBef>
                <a:spcPts val="350"/>
              </a:spcBef>
              <a:spcAft>
                <a:spcPts val="0"/>
              </a:spcAft>
              <a:buSzPts val="1800"/>
              <a:buChar char="●"/>
            </a:pPr>
            <a:r>
              <a:rPr lang="en-US" sz="1800"/>
              <a:t>Communications may be via shared memory or through message passing (packets moved by the OS)</a:t>
            </a:r>
            <a:endParaRPr/>
          </a:p>
          <a:p>
            <a:pPr indent="-114300" lvl="1" marL="621792" rtl="0" algn="l">
              <a:spcBef>
                <a:spcPts val="324"/>
              </a:spcBef>
              <a:spcAft>
                <a:spcPts val="0"/>
              </a:spcAft>
              <a:buSzPts val="1800"/>
              <a:buNone/>
            </a:pPr>
            <a:r>
              <a:t/>
            </a:r>
            <a:endParaRPr b="1" sz="1800"/>
          </a:p>
          <a:p>
            <a:pPr indent="-228600" lvl="1" marL="621792" rtl="0" algn="l">
              <a:spcBef>
                <a:spcPts val="324"/>
              </a:spcBef>
              <a:spcAft>
                <a:spcPts val="0"/>
              </a:spcAft>
              <a:buSzPts val="1800"/>
              <a:buChar char="◦"/>
            </a:pPr>
            <a:r>
              <a:rPr b="1" lang="en-US" sz="1800"/>
              <a:t>Error detection </a:t>
            </a:r>
            <a:r>
              <a:rPr lang="en-US" sz="1800"/>
              <a:t>– OS needs to be constantly aware of possible errors</a:t>
            </a:r>
            <a:endParaRPr/>
          </a:p>
          <a:p>
            <a:pPr indent="-228600" lvl="2" marL="859536" rtl="0" algn="l">
              <a:spcBef>
                <a:spcPts val="350"/>
              </a:spcBef>
              <a:spcAft>
                <a:spcPts val="0"/>
              </a:spcAft>
              <a:buSzPts val="1800"/>
              <a:buChar char="●"/>
            </a:pPr>
            <a:r>
              <a:rPr lang="en-US" sz="1800"/>
              <a:t>May occur in the CPU and memory hardware, in I/O devices, in user program</a:t>
            </a:r>
            <a:endParaRPr/>
          </a:p>
          <a:p>
            <a:pPr indent="-228600" lvl="2" marL="859536" rtl="0" algn="l">
              <a:spcBef>
                <a:spcPts val="350"/>
              </a:spcBef>
              <a:spcAft>
                <a:spcPts val="0"/>
              </a:spcAft>
              <a:buSzPts val="1800"/>
              <a:buChar char="●"/>
            </a:pPr>
            <a:r>
              <a:rPr lang="en-US" sz="1800"/>
              <a:t>For each type of error, OS should take the appropriate action</a:t>
            </a:r>
            <a:endParaRPr/>
          </a:p>
        </p:txBody>
      </p:sp>
      <p:sp>
        <p:nvSpPr>
          <p:cNvPr id="137" name="Google Shape;137;p3"/>
          <p:cNvSpPr txBox="1"/>
          <p:nvPr>
            <p:ph type="title"/>
          </p:nvPr>
        </p:nvSpPr>
        <p:spPr>
          <a:xfrm>
            <a:off x="946150" y="182563"/>
            <a:ext cx="7869238" cy="576262"/>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100000"/>
              <a:buFont typeface="Lucida Sans"/>
              <a:buNone/>
            </a:pPr>
            <a:r>
              <a:rPr lang="en-US"/>
              <a:t>Operating System Services (Cont.)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 name="Shape 325"/>
        <p:cNvGrpSpPr/>
        <p:nvPr/>
      </p:nvGrpSpPr>
      <p:grpSpPr>
        <a:xfrm>
          <a:off x="0" y="0"/>
          <a:ext cx="0" cy="0"/>
          <a:chOff x="0" y="0"/>
          <a:chExt cx="0" cy="0"/>
        </a:xfrm>
      </p:grpSpPr>
      <p:sp>
        <p:nvSpPr>
          <p:cNvPr id="326" name="Google Shape;326;p30"/>
          <p:cNvSpPr txBox="1"/>
          <p:nvPr>
            <p:ph idx="1" type="body"/>
          </p:nvPr>
        </p:nvSpPr>
        <p:spPr>
          <a:xfrm>
            <a:off x="838200" y="1108075"/>
            <a:ext cx="7375525" cy="5497677"/>
          </a:xfrm>
          <a:prstGeom prst="rect">
            <a:avLst/>
          </a:prstGeom>
          <a:noFill/>
          <a:ln>
            <a:noFill/>
          </a:ln>
        </p:spPr>
        <p:txBody>
          <a:bodyPr anchorCtr="0" anchor="t" bIns="45700" lIns="91425" spcFirstLastPara="1" rIns="91425" wrap="square" tIns="45700">
            <a:normAutofit fontScale="92500"/>
          </a:bodyPr>
          <a:lstStyle/>
          <a:p>
            <a:pPr indent="-224078" lvl="0" marL="365760" rtl="0" algn="l">
              <a:spcBef>
                <a:spcPts val="0"/>
              </a:spcBef>
              <a:spcAft>
                <a:spcPts val="0"/>
              </a:spcAft>
              <a:buSzPct val="68000"/>
              <a:buNone/>
            </a:pPr>
            <a:r>
              <a:t/>
            </a:r>
            <a:endParaRPr sz="800"/>
          </a:p>
          <a:p>
            <a:pPr indent="-256053" lvl="0" marL="365760" rtl="0" algn="l">
              <a:spcBef>
                <a:spcPts val="400"/>
              </a:spcBef>
              <a:spcAft>
                <a:spcPts val="0"/>
              </a:spcAft>
              <a:buSzPct val="68000"/>
              <a:buChar char="🞂"/>
            </a:pPr>
            <a:r>
              <a:rPr lang="en-US"/>
              <a:t>Start the design by defining goals and specifications </a:t>
            </a:r>
            <a:endParaRPr/>
          </a:p>
          <a:p>
            <a:pPr indent="-224078" lvl="0" marL="365760" rtl="0" algn="l">
              <a:spcBef>
                <a:spcPts val="400"/>
              </a:spcBef>
              <a:spcAft>
                <a:spcPts val="0"/>
              </a:spcAft>
              <a:buSzPct val="68000"/>
              <a:buNone/>
            </a:pPr>
            <a:r>
              <a:t/>
            </a:r>
            <a:endParaRPr sz="800"/>
          </a:p>
          <a:p>
            <a:pPr indent="-256053" lvl="0" marL="365760" rtl="0" algn="l">
              <a:spcBef>
                <a:spcPts val="400"/>
              </a:spcBef>
              <a:spcAft>
                <a:spcPts val="0"/>
              </a:spcAft>
              <a:buSzPct val="68000"/>
              <a:buChar char="🞂"/>
            </a:pPr>
            <a:r>
              <a:rPr lang="en-US"/>
              <a:t>Affected by choice of hardware, type of system</a:t>
            </a:r>
            <a:endParaRPr/>
          </a:p>
          <a:p>
            <a:pPr indent="-224078" lvl="0" marL="365760" rtl="0" algn="l">
              <a:spcBef>
                <a:spcPts val="400"/>
              </a:spcBef>
              <a:spcAft>
                <a:spcPts val="0"/>
              </a:spcAft>
              <a:buSzPct val="68000"/>
              <a:buNone/>
            </a:pPr>
            <a:r>
              <a:t/>
            </a:r>
            <a:endParaRPr sz="800"/>
          </a:p>
          <a:p>
            <a:pPr indent="-256053" lvl="0" marL="365760" rtl="0" algn="l">
              <a:spcBef>
                <a:spcPts val="400"/>
              </a:spcBef>
              <a:spcAft>
                <a:spcPts val="0"/>
              </a:spcAft>
              <a:buSzPct val="68000"/>
              <a:buChar char="🞂"/>
            </a:pPr>
            <a:r>
              <a:rPr b="1" lang="en-US">
                <a:solidFill>
                  <a:srgbClr val="3366FF"/>
                </a:solidFill>
              </a:rPr>
              <a:t>User </a:t>
            </a:r>
            <a:r>
              <a:rPr lang="en-US"/>
              <a:t>goals and </a:t>
            </a:r>
            <a:r>
              <a:rPr b="1" lang="en-US">
                <a:solidFill>
                  <a:srgbClr val="3366FF"/>
                </a:solidFill>
              </a:rPr>
              <a:t>System </a:t>
            </a:r>
            <a:r>
              <a:rPr lang="en-US"/>
              <a:t>goals</a:t>
            </a:r>
            <a:endParaRPr/>
          </a:p>
          <a:p>
            <a:pPr indent="-93535" lvl="1" marL="621792" rtl="0" algn="l">
              <a:spcBef>
                <a:spcPts val="324"/>
              </a:spcBef>
              <a:spcAft>
                <a:spcPts val="0"/>
              </a:spcAft>
              <a:buSzPct val="100000"/>
              <a:buNone/>
            </a:pPr>
            <a:r>
              <a:t/>
            </a:r>
            <a:endParaRPr/>
          </a:p>
          <a:p>
            <a:pPr indent="-228631" lvl="1" marL="621792" rtl="0" algn="l">
              <a:spcBef>
                <a:spcPts val="324"/>
              </a:spcBef>
              <a:spcAft>
                <a:spcPts val="0"/>
              </a:spcAft>
              <a:buSzPct val="100000"/>
              <a:buChar char="◦"/>
            </a:pPr>
            <a:r>
              <a:rPr lang="en-US"/>
              <a:t>User goals – operating system should be convenient to use, easy to learn, reliable, safe, and fast</a:t>
            </a:r>
            <a:endParaRPr/>
          </a:p>
          <a:p>
            <a:pPr indent="-93535" lvl="1" marL="621792" rtl="0" algn="l">
              <a:spcBef>
                <a:spcPts val="324"/>
              </a:spcBef>
              <a:spcAft>
                <a:spcPts val="0"/>
              </a:spcAft>
              <a:buSzPct val="100000"/>
              <a:buNone/>
            </a:pPr>
            <a:r>
              <a:t/>
            </a:r>
            <a:endParaRPr/>
          </a:p>
          <a:p>
            <a:pPr indent="-228631" lvl="1" marL="621792" rtl="0" algn="l">
              <a:spcBef>
                <a:spcPts val="324"/>
              </a:spcBef>
              <a:spcAft>
                <a:spcPts val="0"/>
              </a:spcAft>
              <a:buSzPct val="100000"/>
              <a:buChar char="◦"/>
            </a:pPr>
            <a:r>
              <a:rPr lang="en-US"/>
              <a:t>System goals – operating system should be easy to design, implement, and maintain, as well as flexible, reliable, error-free, and efficient</a:t>
            </a:r>
            <a:endParaRPr/>
          </a:p>
        </p:txBody>
      </p:sp>
      <p:sp>
        <p:nvSpPr>
          <p:cNvPr id="327" name="Google Shape;327;p30"/>
          <p:cNvSpPr txBox="1"/>
          <p:nvPr>
            <p:ph type="title"/>
          </p:nvPr>
        </p:nvSpPr>
        <p:spPr>
          <a:xfrm>
            <a:off x="1079500" y="65088"/>
            <a:ext cx="7712075" cy="576262"/>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2400"/>
              <a:buFont typeface="Lucida Sans"/>
              <a:buNone/>
            </a:pPr>
            <a:r>
              <a:rPr lang="en-US" sz="2400"/>
              <a:t>Operating System Design and Implementation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1"/>
          <p:cNvSpPr txBox="1"/>
          <p:nvPr>
            <p:ph type="title"/>
          </p:nvPr>
        </p:nvSpPr>
        <p:spPr>
          <a:xfrm>
            <a:off x="838200" y="171450"/>
            <a:ext cx="8229600" cy="576263"/>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2800"/>
              <a:buFont typeface="Lucida Sans"/>
              <a:buNone/>
            </a:pPr>
            <a:r>
              <a:rPr lang="en-US" sz="2800"/>
              <a:t>Implementation</a:t>
            </a:r>
            <a:endParaRPr/>
          </a:p>
        </p:txBody>
      </p:sp>
      <p:sp>
        <p:nvSpPr>
          <p:cNvPr id="334" name="Google Shape;334;p31"/>
          <p:cNvSpPr txBox="1"/>
          <p:nvPr>
            <p:ph idx="1" type="body"/>
          </p:nvPr>
        </p:nvSpPr>
        <p:spPr>
          <a:xfrm>
            <a:off x="854075" y="1092200"/>
            <a:ext cx="7713663" cy="4530725"/>
          </a:xfrm>
          <a:prstGeom prst="rect">
            <a:avLst/>
          </a:prstGeom>
          <a:noFill/>
          <a:ln>
            <a:noFill/>
          </a:ln>
        </p:spPr>
        <p:txBody>
          <a:bodyPr anchorCtr="0" anchor="t" bIns="45700" lIns="91425" spcFirstLastPara="1" rIns="91425" wrap="square" tIns="45700">
            <a:normAutofit fontScale="85000" lnSpcReduction="20000"/>
          </a:bodyPr>
          <a:lstStyle/>
          <a:p>
            <a:pPr indent="-256032" lvl="0" marL="365760" rtl="0" algn="l">
              <a:spcBef>
                <a:spcPts val="0"/>
              </a:spcBef>
              <a:spcAft>
                <a:spcPts val="0"/>
              </a:spcAft>
              <a:buSzPct val="68000"/>
              <a:buChar char="🞂"/>
            </a:pPr>
            <a:r>
              <a:rPr lang="en-US"/>
              <a:t>Much variation</a:t>
            </a:r>
            <a:endParaRPr/>
          </a:p>
          <a:p>
            <a:pPr indent="-228599" lvl="1" marL="621792" rtl="0" algn="l">
              <a:spcBef>
                <a:spcPts val="324"/>
              </a:spcBef>
              <a:spcAft>
                <a:spcPts val="0"/>
              </a:spcAft>
              <a:buSzPct val="100000"/>
              <a:buChar char="◦"/>
            </a:pPr>
            <a:r>
              <a:rPr lang="en-US"/>
              <a:t>Early OSes in assembly language</a:t>
            </a:r>
            <a:endParaRPr/>
          </a:p>
          <a:p>
            <a:pPr indent="-228599" lvl="1" marL="621792" rtl="0" algn="l">
              <a:spcBef>
                <a:spcPts val="324"/>
              </a:spcBef>
              <a:spcAft>
                <a:spcPts val="0"/>
              </a:spcAft>
              <a:buSzPct val="100000"/>
              <a:buChar char="◦"/>
            </a:pPr>
            <a:r>
              <a:rPr lang="en-US"/>
              <a:t>Then system programming languages like Algol, PL/1</a:t>
            </a:r>
            <a:endParaRPr/>
          </a:p>
          <a:p>
            <a:pPr indent="-228599" lvl="1" marL="621792" rtl="0" algn="l">
              <a:spcBef>
                <a:spcPts val="324"/>
              </a:spcBef>
              <a:spcAft>
                <a:spcPts val="0"/>
              </a:spcAft>
              <a:buSzPct val="100000"/>
              <a:buChar char="◦"/>
            </a:pPr>
            <a:r>
              <a:rPr lang="en-US"/>
              <a:t>Now C, C++</a:t>
            </a:r>
            <a:endParaRPr/>
          </a:p>
          <a:p>
            <a:pPr indent="-256032" lvl="0" marL="365760" rtl="0" algn="l">
              <a:spcBef>
                <a:spcPts val="400"/>
              </a:spcBef>
              <a:spcAft>
                <a:spcPts val="0"/>
              </a:spcAft>
              <a:buSzPct val="68000"/>
              <a:buChar char="🞂"/>
            </a:pPr>
            <a:r>
              <a:rPr lang="en-US"/>
              <a:t>Actually usually a mix of languages</a:t>
            </a:r>
            <a:endParaRPr/>
          </a:p>
          <a:p>
            <a:pPr indent="-228599" lvl="1" marL="621792" rtl="0" algn="l">
              <a:spcBef>
                <a:spcPts val="324"/>
              </a:spcBef>
              <a:spcAft>
                <a:spcPts val="0"/>
              </a:spcAft>
              <a:buSzPct val="100000"/>
              <a:buChar char="◦"/>
            </a:pPr>
            <a:r>
              <a:rPr lang="en-US"/>
              <a:t>Lowest levels in assembly</a:t>
            </a:r>
            <a:endParaRPr/>
          </a:p>
          <a:p>
            <a:pPr indent="-228599" lvl="1" marL="621792" rtl="0" algn="l">
              <a:spcBef>
                <a:spcPts val="324"/>
              </a:spcBef>
              <a:spcAft>
                <a:spcPts val="0"/>
              </a:spcAft>
              <a:buSzPct val="100000"/>
              <a:buChar char="◦"/>
            </a:pPr>
            <a:r>
              <a:rPr lang="en-US"/>
              <a:t>Main body in C</a:t>
            </a:r>
            <a:endParaRPr/>
          </a:p>
          <a:p>
            <a:pPr indent="-228599" lvl="1" marL="621792" rtl="0" algn="l">
              <a:spcBef>
                <a:spcPts val="324"/>
              </a:spcBef>
              <a:spcAft>
                <a:spcPts val="0"/>
              </a:spcAft>
              <a:buSzPct val="100000"/>
              <a:buChar char="◦"/>
            </a:pPr>
            <a:r>
              <a:rPr lang="en-US"/>
              <a:t>Systems programs in C, C++, scripting languages like PERL, Python, shell scripts</a:t>
            </a:r>
            <a:endParaRPr/>
          </a:p>
          <a:p>
            <a:pPr indent="-256032" lvl="0" marL="365760" rtl="0" algn="l">
              <a:spcBef>
                <a:spcPts val="400"/>
              </a:spcBef>
              <a:spcAft>
                <a:spcPts val="0"/>
              </a:spcAft>
              <a:buSzPct val="68000"/>
              <a:buChar char="🞂"/>
            </a:pPr>
            <a:r>
              <a:rPr lang="en-US"/>
              <a:t>More high-level language easier to</a:t>
            </a:r>
            <a:r>
              <a:rPr b="1" lang="en-US">
                <a:solidFill>
                  <a:srgbClr val="3366FF"/>
                </a:solidFill>
              </a:rPr>
              <a:t> port </a:t>
            </a:r>
            <a:r>
              <a:rPr lang="en-US"/>
              <a:t>to other hardware</a:t>
            </a:r>
            <a:endParaRPr/>
          </a:p>
          <a:p>
            <a:pPr indent="-228599" lvl="1" marL="621792" rtl="0" algn="l">
              <a:spcBef>
                <a:spcPts val="324"/>
              </a:spcBef>
              <a:spcAft>
                <a:spcPts val="0"/>
              </a:spcAft>
              <a:buSzPct val="100000"/>
              <a:buChar char="◦"/>
            </a:pPr>
            <a:r>
              <a:rPr lang="en-US"/>
              <a:t>But slower</a:t>
            </a:r>
            <a:endParaRPr/>
          </a:p>
          <a:p>
            <a:pPr indent="-256032" lvl="0" marL="365760" rtl="0" algn="l">
              <a:spcBef>
                <a:spcPts val="400"/>
              </a:spcBef>
              <a:spcAft>
                <a:spcPts val="0"/>
              </a:spcAft>
              <a:buSzPct val="68000"/>
              <a:buChar char="🞂"/>
            </a:pPr>
            <a:r>
              <a:rPr b="1" lang="en-US">
                <a:solidFill>
                  <a:srgbClr val="3366FF"/>
                </a:solidFill>
              </a:rPr>
              <a:t>Emulation</a:t>
            </a:r>
            <a:r>
              <a:rPr lang="en-US"/>
              <a:t> can allow an OS to run on non-native hardware</a:t>
            </a:r>
            <a:endParaRPr/>
          </a:p>
          <a:p>
            <a:pPr indent="-256032" lvl="0" marL="365760" rtl="0" algn="l">
              <a:spcBef>
                <a:spcPts val="400"/>
              </a:spcBef>
              <a:spcAft>
                <a:spcPts val="0"/>
              </a:spcAft>
              <a:buSzPct val="68000"/>
              <a:buFont typeface="Arial"/>
              <a:buNone/>
            </a:pPr>
            <a:r>
              <a:t/>
            </a:r>
            <a:endParaRPr/>
          </a:p>
          <a:p>
            <a:pPr indent="-256032" lvl="0" marL="365760" rtl="0" algn="l">
              <a:spcBef>
                <a:spcPts val="400"/>
              </a:spcBef>
              <a:spcAft>
                <a:spcPts val="0"/>
              </a:spcAft>
              <a:buSzPct val="68000"/>
              <a:buFont typeface="Arial"/>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2"/>
          <p:cNvSpPr txBox="1"/>
          <p:nvPr>
            <p:ph idx="1" type="body"/>
          </p:nvPr>
        </p:nvSpPr>
        <p:spPr>
          <a:xfrm>
            <a:off x="917575" y="1076325"/>
            <a:ext cx="7737694" cy="5403303"/>
          </a:xfrm>
          <a:prstGeom prst="rect">
            <a:avLst/>
          </a:prstGeom>
          <a:noFill/>
          <a:ln>
            <a:noFill/>
          </a:ln>
        </p:spPr>
        <p:txBody>
          <a:bodyPr anchorCtr="0" anchor="t" bIns="45700" lIns="91425" spcFirstLastPara="1" rIns="91425" wrap="square" tIns="45700">
            <a:normAutofit/>
          </a:bodyPr>
          <a:lstStyle/>
          <a:p>
            <a:pPr indent="-256032" lvl="0" marL="365760" rtl="0" algn="l">
              <a:spcBef>
                <a:spcPts val="0"/>
              </a:spcBef>
              <a:spcAft>
                <a:spcPts val="0"/>
              </a:spcAft>
              <a:buSzPts val="1836"/>
              <a:buChar char="🞂"/>
            </a:pPr>
            <a:r>
              <a:rPr lang="en-US"/>
              <a:t>Important principle to separate</a:t>
            </a:r>
            <a:endParaRPr/>
          </a:p>
          <a:p>
            <a:pPr indent="-256032" lvl="0" marL="365760" rtl="0" algn="l">
              <a:spcBef>
                <a:spcPts val="400"/>
              </a:spcBef>
              <a:spcAft>
                <a:spcPts val="0"/>
              </a:spcAft>
              <a:buSzPts val="1836"/>
              <a:buFont typeface="Arial"/>
              <a:buNone/>
            </a:pPr>
            <a:r>
              <a:rPr b="1" lang="en-US"/>
              <a:t>	</a:t>
            </a:r>
            <a:r>
              <a:rPr b="1" lang="en-US">
                <a:solidFill>
                  <a:srgbClr val="3366FF"/>
                </a:solidFill>
              </a:rPr>
              <a:t>Policy</a:t>
            </a:r>
            <a:r>
              <a:rPr b="1" lang="en-US"/>
              <a:t>:   </a:t>
            </a:r>
            <a:r>
              <a:rPr b="1" i="1" lang="en-US"/>
              <a:t>What</a:t>
            </a:r>
            <a:r>
              <a:rPr lang="en-US"/>
              <a:t> will be done?</a:t>
            </a:r>
            <a:r>
              <a:rPr b="1" lang="en-US"/>
              <a:t> </a:t>
            </a:r>
            <a:br>
              <a:rPr b="1" lang="en-US"/>
            </a:br>
            <a:r>
              <a:rPr b="1" lang="en-US">
                <a:solidFill>
                  <a:srgbClr val="3366FF"/>
                </a:solidFill>
              </a:rPr>
              <a:t>Mechanism</a:t>
            </a:r>
            <a:r>
              <a:rPr b="1" lang="en-US"/>
              <a:t>:  </a:t>
            </a:r>
            <a:r>
              <a:rPr b="1" i="1" lang="en-US"/>
              <a:t>How</a:t>
            </a:r>
            <a:r>
              <a:rPr lang="en-US"/>
              <a:t> to do it?</a:t>
            </a:r>
            <a:endParaRPr/>
          </a:p>
          <a:p>
            <a:pPr indent="-256032" lvl="0" marL="365760" rtl="0" algn="l">
              <a:spcBef>
                <a:spcPts val="400"/>
              </a:spcBef>
              <a:spcAft>
                <a:spcPts val="0"/>
              </a:spcAft>
              <a:buSzPts val="1836"/>
              <a:buFont typeface="Arial"/>
              <a:buNone/>
            </a:pPr>
            <a:r>
              <a:t/>
            </a:r>
            <a:endParaRPr/>
          </a:p>
          <a:p>
            <a:pPr indent="-256032" lvl="0" marL="365760" rtl="0" algn="l">
              <a:spcBef>
                <a:spcPts val="400"/>
              </a:spcBef>
              <a:spcAft>
                <a:spcPts val="0"/>
              </a:spcAft>
              <a:buSzPts val="1836"/>
              <a:buChar char="🞂"/>
            </a:pPr>
            <a:r>
              <a:rPr lang="en-US"/>
              <a:t>Mechanisms determine how to do something, policies decide what will be done</a:t>
            </a:r>
            <a:endParaRPr/>
          </a:p>
          <a:p>
            <a:pPr indent="-139446" lvl="0" marL="365760" rtl="0" algn="l">
              <a:spcBef>
                <a:spcPts val="400"/>
              </a:spcBef>
              <a:spcAft>
                <a:spcPts val="0"/>
              </a:spcAft>
              <a:buSzPts val="1836"/>
              <a:buNone/>
            </a:pPr>
            <a:r>
              <a:t/>
            </a:r>
            <a:endParaRPr/>
          </a:p>
          <a:p>
            <a:pPr indent="-256032" lvl="0" marL="365760" rtl="0" algn="l">
              <a:spcBef>
                <a:spcPts val="400"/>
              </a:spcBef>
              <a:spcAft>
                <a:spcPts val="0"/>
              </a:spcAft>
              <a:buSzPts val="1836"/>
              <a:buChar char="🞂"/>
            </a:pPr>
            <a:r>
              <a:rPr lang="en-US"/>
              <a:t>The separation of policy from mechanism is a very important principle, it allows maximum flexibility if policy decisions are to be changed later (example – timer)</a:t>
            </a:r>
            <a:endParaRPr/>
          </a:p>
          <a:p>
            <a:pPr indent="-256032" lvl="0" marL="365760" rtl="0" algn="l">
              <a:spcBef>
                <a:spcPts val="400"/>
              </a:spcBef>
              <a:spcAft>
                <a:spcPts val="0"/>
              </a:spcAft>
              <a:buSzPts val="1836"/>
              <a:buFont typeface="Arial"/>
              <a:buNone/>
            </a:pPr>
            <a:r>
              <a:t/>
            </a:r>
            <a:endParaRPr/>
          </a:p>
          <a:p>
            <a:pPr indent="-256032" lvl="0" marL="365760" rtl="0" algn="l">
              <a:spcBef>
                <a:spcPts val="400"/>
              </a:spcBef>
              <a:spcAft>
                <a:spcPts val="0"/>
              </a:spcAft>
              <a:buSzPts val="1836"/>
              <a:buFont typeface="Arial"/>
              <a:buNone/>
            </a:pPr>
            <a:r>
              <a:t/>
            </a:r>
            <a:endParaRPr/>
          </a:p>
        </p:txBody>
      </p:sp>
      <p:sp>
        <p:nvSpPr>
          <p:cNvPr id="341" name="Google Shape;341;p32"/>
          <p:cNvSpPr txBox="1"/>
          <p:nvPr>
            <p:ph type="title"/>
          </p:nvPr>
        </p:nvSpPr>
        <p:spPr>
          <a:xfrm>
            <a:off x="1069975" y="106363"/>
            <a:ext cx="8229600" cy="576262"/>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2400"/>
              <a:buFont typeface="Lucida Sans"/>
              <a:buNone/>
            </a:pPr>
            <a:r>
              <a:rPr lang="en-US" sz="2400"/>
              <a:t>Operating System Design and Implementation (Cont.)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3"/>
          <p:cNvSpPr txBox="1"/>
          <p:nvPr>
            <p:ph idx="1" type="body"/>
          </p:nvPr>
        </p:nvSpPr>
        <p:spPr>
          <a:xfrm>
            <a:off x="457200" y="1481328"/>
            <a:ext cx="8229600" cy="4525963"/>
          </a:xfrm>
          <a:prstGeom prst="rect">
            <a:avLst/>
          </a:prstGeom>
          <a:noFill/>
          <a:ln>
            <a:noFill/>
          </a:ln>
        </p:spPr>
        <p:txBody>
          <a:bodyPr anchorCtr="0" anchor="t" bIns="45700" lIns="91425" spcFirstLastPara="1" rIns="91425" wrap="square" tIns="45700">
            <a:normAutofit/>
          </a:bodyPr>
          <a:lstStyle/>
          <a:p>
            <a:pPr indent="-256032" lvl="0" marL="365760" rtl="0" algn="l">
              <a:spcBef>
                <a:spcPts val="0"/>
              </a:spcBef>
              <a:spcAft>
                <a:spcPts val="0"/>
              </a:spcAft>
              <a:buSzPts val="1836"/>
              <a:buNone/>
            </a:pPr>
            <a:r>
              <a:rPr lang="en-US"/>
              <a:t>There are six different structures:</a:t>
            </a:r>
            <a:endParaRPr/>
          </a:p>
          <a:p>
            <a:pPr indent="-256032" lvl="0" marL="365760" rtl="0" algn="l">
              <a:spcBef>
                <a:spcPts val="400"/>
              </a:spcBef>
              <a:spcAft>
                <a:spcPts val="0"/>
              </a:spcAft>
              <a:buSzPts val="1836"/>
              <a:buNone/>
            </a:pPr>
            <a:r>
              <a:t/>
            </a:r>
            <a:endParaRPr/>
          </a:p>
          <a:p>
            <a:pPr indent="-514350" lvl="0" marL="514350" rtl="0" algn="l">
              <a:spcBef>
                <a:spcPts val="400"/>
              </a:spcBef>
              <a:spcAft>
                <a:spcPts val="0"/>
              </a:spcAft>
              <a:buSzPts val="1836"/>
              <a:buFont typeface="Lucida Sans"/>
              <a:buAutoNum type="arabicPeriod"/>
            </a:pPr>
            <a:r>
              <a:rPr lang="en-US"/>
              <a:t>Simple Structure(monolithic )</a:t>
            </a:r>
            <a:endParaRPr/>
          </a:p>
          <a:p>
            <a:pPr indent="-514350" lvl="0" marL="514350" rtl="0" algn="l">
              <a:spcBef>
                <a:spcPts val="400"/>
              </a:spcBef>
              <a:spcAft>
                <a:spcPts val="0"/>
              </a:spcAft>
              <a:buSzPts val="1836"/>
              <a:buFont typeface="Lucida Sans"/>
              <a:buAutoNum type="arabicPeriod"/>
            </a:pPr>
            <a:r>
              <a:rPr lang="en-US"/>
              <a:t>Layered Systems</a:t>
            </a:r>
            <a:endParaRPr/>
          </a:p>
          <a:p>
            <a:pPr indent="-514350" lvl="0" marL="514350" rtl="0" algn="l">
              <a:spcBef>
                <a:spcPts val="400"/>
              </a:spcBef>
              <a:spcAft>
                <a:spcPts val="0"/>
              </a:spcAft>
              <a:buSzPts val="1836"/>
              <a:buFont typeface="Lucida Sans"/>
              <a:buAutoNum type="arabicPeriod"/>
            </a:pPr>
            <a:r>
              <a:rPr lang="en-US"/>
              <a:t>Microkernels</a:t>
            </a:r>
            <a:endParaRPr/>
          </a:p>
          <a:p>
            <a:pPr indent="-514350" lvl="0" marL="514350" rtl="0" algn="l">
              <a:spcBef>
                <a:spcPts val="400"/>
              </a:spcBef>
              <a:spcAft>
                <a:spcPts val="0"/>
              </a:spcAft>
              <a:buSzPts val="1836"/>
              <a:buFont typeface="Lucida Sans"/>
              <a:buAutoNum type="arabicPeriod"/>
            </a:pPr>
            <a:r>
              <a:rPr lang="en-US"/>
              <a:t>Modules</a:t>
            </a:r>
            <a:endParaRPr/>
          </a:p>
          <a:p>
            <a:pPr indent="-514350" lvl="0" marL="514350" rtl="0" algn="l">
              <a:spcBef>
                <a:spcPts val="400"/>
              </a:spcBef>
              <a:spcAft>
                <a:spcPts val="0"/>
              </a:spcAft>
              <a:buSzPts val="1836"/>
              <a:buFont typeface="Lucida Sans"/>
              <a:buAutoNum type="arabicPeriod"/>
            </a:pPr>
            <a:r>
              <a:rPr lang="en-US"/>
              <a:t>Hybrid Machines</a:t>
            </a:r>
            <a:endParaRPr/>
          </a:p>
          <a:p>
            <a:pPr indent="-256032" lvl="0" marL="365760" rtl="0" algn="l">
              <a:spcBef>
                <a:spcPts val="400"/>
              </a:spcBef>
              <a:spcAft>
                <a:spcPts val="0"/>
              </a:spcAft>
              <a:buSzPts val="1836"/>
              <a:buNone/>
            </a:pPr>
            <a:r>
              <a:t/>
            </a:r>
            <a:endParaRPr/>
          </a:p>
        </p:txBody>
      </p:sp>
      <p:sp>
        <p:nvSpPr>
          <p:cNvPr id="347" name="Google Shape;347;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100"/>
              <a:buFont typeface="Lucida Sans"/>
              <a:buNone/>
            </a:pPr>
            <a:r>
              <a:rPr lang="en-US"/>
              <a:t>Operating System Structure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4"/>
          <p:cNvSpPr txBox="1"/>
          <p:nvPr>
            <p:ph idx="1" type="body"/>
          </p:nvPr>
        </p:nvSpPr>
        <p:spPr>
          <a:xfrm>
            <a:off x="457200" y="1481328"/>
            <a:ext cx="8229600" cy="4525963"/>
          </a:xfrm>
          <a:prstGeom prst="rect">
            <a:avLst/>
          </a:prstGeom>
          <a:noFill/>
          <a:ln>
            <a:noFill/>
          </a:ln>
        </p:spPr>
        <p:txBody>
          <a:bodyPr anchorCtr="0" anchor="t" bIns="45700" lIns="91425" spcFirstLastPara="1" rIns="91425" wrap="square" tIns="45700">
            <a:normAutofit/>
          </a:bodyPr>
          <a:lstStyle/>
          <a:p>
            <a:pPr indent="-457200" lvl="0" marL="566928" rtl="0" algn="l">
              <a:spcBef>
                <a:spcPts val="0"/>
              </a:spcBef>
              <a:spcAft>
                <a:spcPts val="0"/>
              </a:spcAft>
              <a:buSzPts val="1632"/>
              <a:buNone/>
            </a:pPr>
            <a:r>
              <a:rPr b="1" lang="en-US" sz="2400"/>
              <a:t>1.Monolithic Structure:</a:t>
            </a:r>
            <a:endParaRPr/>
          </a:p>
          <a:p>
            <a:pPr indent="-457200" lvl="0" marL="566928" rtl="0" algn="l">
              <a:spcBef>
                <a:spcPts val="400"/>
              </a:spcBef>
              <a:spcAft>
                <a:spcPts val="0"/>
              </a:spcAft>
              <a:buSzPts val="1496"/>
              <a:buChar char="🞂"/>
            </a:pPr>
            <a:r>
              <a:rPr lang="en-US" sz="2200"/>
              <a:t>DOS has no modern software engineering techniques, </a:t>
            </a:r>
            <a:endParaRPr/>
          </a:p>
          <a:p>
            <a:pPr indent="-457200" lvl="0" marL="566928" rtl="0" algn="l">
              <a:spcBef>
                <a:spcPts val="400"/>
              </a:spcBef>
              <a:spcAft>
                <a:spcPts val="0"/>
              </a:spcAft>
              <a:buSzPts val="1496"/>
              <a:buChar char="🞂"/>
            </a:pPr>
            <a:r>
              <a:rPr lang="en-US" sz="2200"/>
              <a:t>Does not break the system into subsystems, and has no distinction between user and kernel modes. </a:t>
            </a:r>
            <a:endParaRPr/>
          </a:p>
          <a:p>
            <a:pPr indent="-457200" lvl="0" marL="566928" rtl="0" algn="l">
              <a:spcBef>
                <a:spcPts val="400"/>
              </a:spcBef>
              <a:spcAft>
                <a:spcPts val="0"/>
              </a:spcAft>
              <a:buSzPts val="1496"/>
              <a:buChar char="🞂"/>
            </a:pPr>
            <a:r>
              <a:rPr lang="en-US" sz="2200"/>
              <a:t>Allow all programs direct access to hardware. </a:t>
            </a:r>
            <a:endParaRPr b="1" sz="2200"/>
          </a:p>
        </p:txBody>
      </p:sp>
      <p:sp>
        <p:nvSpPr>
          <p:cNvPr id="354" name="Google Shape;354;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100"/>
              <a:buFont typeface="Lucida Sans"/>
              <a:buNone/>
            </a:pPr>
            <a:r>
              <a:rPr lang="en-US"/>
              <a:t>Operating System Structure</a:t>
            </a:r>
            <a:endParaRPr/>
          </a:p>
        </p:txBody>
      </p:sp>
      <p:pic>
        <p:nvPicPr>
          <p:cNvPr id="355" name="Google Shape;355;p34"/>
          <p:cNvPicPr preferRelativeResize="0"/>
          <p:nvPr/>
        </p:nvPicPr>
        <p:blipFill rotWithShape="1">
          <a:blip r:embed="rId3">
            <a:alphaModFix/>
          </a:blip>
          <a:srcRect b="0" l="0" r="0" t="0"/>
          <a:stretch/>
        </p:blipFill>
        <p:spPr>
          <a:xfrm>
            <a:off x="1066800" y="3505200"/>
            <a:ext cx="3429000" cy="2667000"/>
          </a:xfrm>
          <a:prstGeom prst="rect">
            <a:avLst/>
          </a:prstGeom>
          <a:noFill/>
          <a:ln>
            <a:noFill/>
          </a:ln>
        </p:spPr>
      </p:pic>
      <p:pic>
        <p:nvPicPr>
          <p:cNvPr id="356" name="Google Shape;356;p34"/>
          <p:cNvPicPr preferRelativeResize="0"/>
          <p:nvPr/>
        </p:nvPicPr>
        <p:blipFill rotWithShape="1">
          <a:blip r:embed="rId4">
            <a:alphaModFix/>
          </a:blip>
          <a:srcRect b="0" l="0" r="0" t="0"/>
          <a:stretch/>
        </p:blipFill>
        <p:spPr>
          <a:xfrm>
            <a:off x="4800600" y="3505200"/>
            <a:ext cx="4114800" cy="2667000"/>
          </a:xfrm>
          <a:prstGeom prst="rect">
            <a:avLst/>
          </a:prstGeom>
          <a:noFill/>
          <a:ln>
            <a:noFill/>
          </a:ln>
        </p:spPr>
      </p:pic>
      <p:sp>
        <p:nvSpPr>
          <p:cNvPr id="357" name="Google Shape;357;p34"/>
          <p:cNvSpPr/>
          <p:nvPr/>
        </p:nvSpPr>
        <p:spPr>
          <a:xfrm>
            <a:off x="1524000" y="6172200"/>
            <a:ext cx="278473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Verdana"/>
                <a:ea typeface="Verdana"/>
                <a:cs typeface="Verdana"/>
                <a:sym typeface="Verdana"/>
              </a:rPr>
              <a:t>          Fig: MS-DOS layer structure</a:t>
            </a:r>
            <a:endParaRPr sz="1200">
              <a:solidFill>
                <a:schemeClr val="dk1"/>
              </a:solidFill>
              <a:latin typeface="Verdana"/>
              <a:ea typeface="Verdana"/>
              <a:cs typeface="Verdana"/>
              <a:sym typeface="Verdana"/>
            </a:endParaRPr>
          </a:p>
        </p:txBody>
      </p:sp>
      <p:sp>
        <p:nvSpPr>
          <p:cNvPr id="358" name="Google Shape;358;p34"/>
          <p:cNvSpPr/>
          <p:nvPr/>
        </p:nvSpPr>
        <p:spPr>
          <a:xfrm>
            <a:off x="5587015" y="6172200"/>
            <a:ext cx="3023585"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Verdana"/>
                <a:ea typeface="Verdana"/>
                <a:cs typeface="Verdana"/>
                <a:sym typeface="Verdana"/>
              </a:rPr>
              <a:t>Fig: Traditional UNIX system structure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5"/>
          <p:cNvSpPr txBox="1"/>
          <p:nvPr>
            <p:ph idx="1" type="body"/>
          </p:nvPr>
        </p:nvSpPr>
        <p:spPr>
          <a:xfrm>
            <a:off x="457200" y="1481328"/>
            <a:ext cx="8229600" cy="4525963"/>
          </a:xfrm>
          <a:prstGeom prst="rect">
            <a:avLst/>
          </a:prstGeom>
          <a:noFill/>
          <a:ln>
            <a:noFill/>
          </a:ln>
        </p:spPr>
        <p:txBody>
          <a:bodyPr anchorCtr="0" anchor="t" bIns="45700" lIns="91425" spcFirstLastPara="1" rIns="91425" wrap="square" tIns="45700">
            <a:normAutofit fontScale="77500" lnSpcReduction="20000"/>
          </a:bodyPr>
          <a:lstStyle/>
          <a:p>
            <a:pPr indent="-256032" lvl="0" marL="365760" rtl="0" algn="l">
              <a:spcBef>
                <a:spcPts val="0"/>
              </a:spcBef>
              <a:spcAft>
                <a:spcPts val="0"/>
              </a:spcAft>
              <a:buSzPct val="68000"/>
              <a:buNone/>
            </a:pPr>
            <a:r>
              <a:rPr b="1" lang="en-US" sz="2200"/>
              <a:t>2.Layered Approach:</a:t>
            </a:r>
            <a:endParaRPr/>
          </a:p>
          <a:p>
            <a:pPr indent="-256032" lvl="0" marL="365760" rtl="0" algn="l">
              <a:spcBef>
                <a:spcPts val="400"/>
              </a:spcBef>
              <a:spcAft>
                <a:spcPts val="0"/>
              </a:spcAft>
              <a:buSzPct val="68000"/>
              <a:buChar char="🞂"/>
            </a:pPr>
            <a:r>
              <a:rPr lang="en-US" sz="2200"/>
              <a:t>Another approach is to break the OS  into </a:t>
            </a:r>
            <a:endParaRPr/>
          </a:p>
          <a:p>
            <a:pPr indent="-256032" lvl="0" marL="365760" rtl="0" algn="l">
              <a:spcBef>
                <a:spcPts val="400"/>
              </a:spcBef>
              <a:spcAft>
                <a:spcPts val="0"/>
              </a:spcAft>
              <a:buSzPct val="68000"/>
              <a:buNone/>
            </a:pPr>
            <a:r>
              <a:rPr lang="en-US" sz="2200"/>
              <a:t>   number of smaller layers and relies on the </a:t>
            </a:r>
            <a:endParaRPr/>
          </a:p>
          <a:p>
            <a:pPr indent="-256032" lvl="0" marL="365760" rtl="0" algn="l">
              <a:spcBef>
                <a:spcPts val="400"/>
              </a:spcBef>
              <a:spcAft>
                <a:spcPts val="0"/>
              </a:spcAft>
              <a:buSzPct val="68000"/>
              <a:buNone/>
            </a:pPr>
            <a:r>
              <a:rPr lang="en-US" sz="2200"/>
              <a:t>   services provided by next lower layer.</a:t>
            </a:r>
            <a:endParaRPr/>
          </a:p>
          <a:p>
            <a:pPr indent="-182410" lvl="0" marL="365760" rtl="0" algn="l">
              <a:spcBef>
                <a:spcPts val="400"/>
              </a:spcBef>
              <a:spcAft>
                <a:spcPts val="0"/>
              </a:spcAft>
              <a:buSzPct val="68000"/>
              <a:buNone/>
            </a:pPr>
            <a:r>
              <a:t/>
            </a:r>
            <a:endParaRPr sz="2200"/>
          </a:p>
          <a:p>
            <a:pPr indent="-256032" lvl="0" marL="365760" rtl="0" algn="l">
              <a:spcBef>
                <a:spcPts val="400"/>
              </a:spcBef>
              <a:spcAft>
                <a:spcPts val="0"/>
              </a:spcAft>
              <a:buSzPct val="68000"/>
              <a:buChar char="🞂"/>
            </a:pPr>
            <a:r>
              <a:rPr lang="en-US" sz="2200"/>
              <a:t>allows each layer to be developed and </a:t>
            </a:r>
            <a:endParaRPr/>
          </a:p>
          <a:p>
            <a:pPr indent="-256032" lvl="0" marL="365760" rtl="0" algn="l">
              <a:spcBef>
                <a:spcPts val="400"/>
              </a:spcBef>
              <a:spcAft>
                <a:spcPts val="0"/>
              </a:spcAft>
              <a:buSzPct val="68000"/>
              <a:buNone/>
            </a:pPr>
            <a:r>
              <a:rPr lang="en-US" sz="2200"/>
              <a:t>   debugged independently, with assumption </a:t>
            </a:r>
            <a:endParaRPr/>
          </a:p>
          <a:p>
            <a:pPr indent="-256032" lvl="0" marL="365760" rtl="0" algn="l">
              <a:spcBef>
                <a:spcPts val="400"/>
              </a:spcBef>
              <a:spcAft>
                <a:spcPts val="0"/>
              </a:spcAft>
              <a:buSzPct val="68000"/>
              <a:buNone/>
            </a:pPr>
            <a:r>
              <a:rPr lang="en-US" sz="2200"/>
              <a:t>   that all lower layers is already debugged.</a:t>
            </a:r>
            <a:endParaRPr/>
          </a:p>
          <a:p>
            <a:pPr indent="-182410" lvl="0" marL="365760" rtl="0" algn="l">
              <a:spcBef>
                <a:spcPts val="400"/>
              </a:spcBef>
              <a:spcAft>
                <a:spcPts val="0"/>
              </a:spcAft>
              <a:buSzPct val="68000"/>
              <a:buNone/>
            </a:pPr>
            <a:r>
              <a:t/>
            </a:r>
            <a:endParaRPr sz="2200"/>
          </a:p>
          <a:p>
            <a:pPr indent="-256032" lvl="0" marL="365760" rtl="0" algn="l">
              <a:spcBef>
                <a:spcPts val="400"/>
              </a:spcBef>
              <a:spcAft>
                <a:spcPts val="0"/>
              </a:spcAft>
              <a:buSzPct val="68000"/>
              <a:buChar char="🞂"/>
            </a:pPr>
            <a:r>
              <a:rPr lang="en-US" sz="2200"/>
              <a:t>The problem is deciding what order in which</a:t>
            </a:r>
            <a:endParaRPr/>
          </a:p>
          <a:p>
            <a:pPr indent="-256032" lvl="0" marL="365760" rtl="0" algn="l">
              <a:spcBef>
                <a:spcPts val="400"/>
              </a:spcBef>
              <a:spcAft>
                <a:spcPts val="0"/>
              </a:spcAft>
              <a:buSzPct val="68000"/>
              <a:buNone/>
            </a:pPr>
            <a:r>
              <a:rPr lang="en-US" sz="2200"/>
              <a:t>    to place the layers, as no layer can call upon the services of any higher layer.</a:t>
            </a:r>
            <a:endParaRPr/>
          </a:p>
          <a:p>
            <a:pPr indent="-256032" lvl="0" marL="365760" rtl="0" algn="l">
              <a:spcBef>
                <a:spcPts val="400"/>
              </a:spcBef>
              <a:spcAft>
                <a:spcPts val="0"/>
              </a:spcAft>
              <a:buSzPct val="68000"/>
              <a:buNone/>
            </a:pPr>
            <a:r>
              <a:t/>
            </a:r>
            <a:endParaRPr sz="2200"/>
          </a:p>
          <a:p>
            <a:pPr indent="-256032" lvl="0" marL="365760" rtl="0" algn="l">
              <a:spcBef>
                <a:spcPts val="400"/>
              </a:spcBef>
              <a:spcAft>
                <a:spcPts val="0"/>
              </a:spcAft>
              <a:buSzPct val="68000"/>
              <a:buChar char="🞂"/>
            </a:pPr>
            <a:r>
              <a:rPr lang="en-US" sz="2200"/>
              <a:t>Layered approaches can also be less efficient, as a request for service from a higher layer has to filter through all lower layers before it reaches the HW, possibly with significant processing at each step.</a:t>
            </a:r>
            <a:endParaRPr/>
          </a:p>
          <a:p>
            <a:pPr indent="-165699" lvl="0" marL="365760" rtl="0" algn="l">
              <a:spcBef>
                <a:spcPts val="400"/>
              </a:spcBef>
              <a:spcAft>
                <a:spcPts val="0"/>
              </a:spcAft>
              <a:buSzPct val="68000"/>
              <a:buNone/>
            </a:pPr>
            <a:r>
              <a:t/>
            </a:r>
            <a:endParaRPr/>
          </a:p>
        </p:txBody>
      </p:sp>
      <p:sp>
        <p:nvSpPr>
          <p:cNvPr id="365" name="Google Shape;365;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100"/>
              <a:buFont typeface="Lucida Sans"/>
              <a:buNone/>
            </a:pPr>
            <a:r>
              <a:rPr lang="en-US"/>
              <a:t>Operating System Structure</a:t>
            </a:r>
            <a:endParaRPr/>
          </a:p>
        </p:txBody>
      </p:sp>
      <p:pic>
        <p:nvPicPr>
          <p:cNvPr id="366" name="Google Shape;366;p35"/>
          <p:cNvPicPr preferRelativeResize="0"/>
          <p:nvPr/>
        </p:nvPicPr>
        <p:blipFill rotWithShape="1">
          <a:blip r:embed="rId3">
            <a:alphaModFix/>
          </a:blip>
          <a:srcRect b="0" l="0" r="0" t="0"/>
          <a:stretch/>
        </p:blipFill>
        <p:spPr>
          <a:xfrm>
            <a:off x="6400800" y="1676400"/>
            <a:ext cx="2233613" cy="23622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6"/>
          <p:cNvSpPr txBox="1"/>
          <p:nvPr>
            <p:ph idx="1" type="body"/>
          </p:nvPr>
        </p:nvSpPr>
        <p:spPr>
          <a:xfrm>
            <a:off x="457200" y="1481328"/>
            <a:ext cx="8229600" cy="4525963"/>
          </a:xfrm>
          <a:prstGeom prst="rect">
            <a:avLst/>
          </a:prstGeom>
          <a:noFill/>
          <a:ln>
            <a:noFill/>
          </a:ln>
        </p:spPr>
        <p:txBody>
          <a:bodyPr anchorCtr="0" anchor="t" bIns="45700" lIns="91425" spcFirstLastPara="1" rIns="91425" wrap="square" tIns="45700">
            <a:normAutofit fontScale="55000" lnSpcReduction="20000"/>
          </a:bodyPr>
          <a:lstStyle/>
          <a:p>
            <a:pPr indent="-256032" lvl="0" marL="365760" rtl="0" algn="l">
              <a:spcBef>
                <a:spcPts val="0"/>
              </a:spcBef>
              <a:spcAft>
                <a:spcPts val="0"/>
              </a:spcAft>
              <a:buSzPct val="68000"/>
              <a:buNone/>
            </a:pPr>
            <a:r>
              <a:rPr b="1" lang="en-US" sz="3500"/>
              <a:t>3.Microkernels:</a:t>
            </a:r>
            <a:endParaRPr/>
          </a:p>
          <a:p>
            <a:pPr indent="-256032" lvl="0" marL="365760" rtl="0" algn="l">
              <a:spcBef>
                <a:spcPts val="400"/>
              </a:spcBef>
              <a:spcAft>
                <a:spcPts val="0"/>
              </a:spcAft>
              <a:buSzPct val="67999"/>
              <a:buChar char="🞂"/>
            </a:pPr>
            <a:r>
              <a:rPr lang="en-US" sz="2900"/>
              <a:t>micro kernels is to remove all non-essential services from the kernel, and implement them as system applications</a:t>
            </a:r>
            <a:endParaRPr/>
          </a:p>
          <a:p>
            <a:pPr indent="-187159" lvl="0" marL="365760" rtl="0" algn="l">
              <a:spcBef>
                <a:spcPts val="400"/>
              </a:spcBef>
              <a:spcAft>
                <a:spcPts val="0"/>
              </a:spcAft>
              <a:buSzPct val="67999"/>
              <a:buNone/>
            </a:pPr>
            <a:r>
              <a:t/>
            </a:r>
            <a:endParaRPr sz="2900"/>
          </a:p>
          <a:p>
            <a:pPr indent="-256032" lvl="0" marL="365760" rtl="0" algn="l">
              <a:spcBef>
                <a:spcPts val="400"/>
              </a:spcBef>
              <a:spcAft>
                <a:spcPts val="0"/>
              </a:spcAft>
              <a:buSzPct val="67999"/>
              <a:buChar char="🞂"/>
            </a:pPr>
            <a:r>
              <a:rPr lang="en-US" sz="2900"/>
              <a:t>provide basic process and </a:t>
            </a:r>
            <a:endParaRPr/>
          </a:p>
          <a:p>
            <a:pPr indent="-256032" lvl="0" marL="365760" rtl="0" algn="l">
              <a:spcBef>
                <a:spcPts val="400"/>
              </a:spcBef>
              <a:spcAft>
                <a:spcPts val="0"/>
              </a:spcAft>
              <a:buSzPct val="67999"/>
              <a:buNone/>
            </a:pPr>
            <a:r>
              <a:rPr lang="en-US" sz="2900"/>
              <a:t>memory management, and message</a:t>
            </a:r>
            <a:endParaRPr/>
          </a:p>
          <a:p>
            <a:pPr indent="-256032" lvl="0" marL="365760" rtl="0" algn="l">
              <a:spcBef>
                <a:spcPts val="400"/>
              </a:spcBef>
              <a:spcAft>
                <a:spcPts val="0"/>
              </a:spcAft>
              <a:buSzPct val="67999"/>
              <a:buNone/>
            </a:pPr>
            <a:r>
              <a:rPr lang="en-US" sz="2900"/>
              <a:t> passing between other services</a:t>
            </a:r>
            <a:endParaRPr/>
          </a:p>
          <a:p>
            <a:pPr indent="-187159" lvl="0" marL="365760" rtl="0" algn="l">
              <a:spcBef>
                <a:spcPts val="400"/>
              </a:spcBef>
              <a:spcAft>
                <a:spcPts val="0"/>
              </a:spcAft>
              <a:buSzPct val="67999"/>
              <a:buNone/>
            </a:pPr>
            <a:r>
              <a:t/>
            </a:r>
            <a:endParaRPr sz="2900"/>
          </a:p>
          <a:p>
            <a:pPr indent="-256032" lvl="0" marL="365760" rtl="0" algn="l">
              <a:spcBef>
                <a:spcPts val="400"/>
              </a:spcBef>
              <a:spcAft>
                <a:spcPts val="0"/>
              </a:spcAft>
              <a:buSzPct val="67999"/>
              <a:buChar char="🞂"/>
            </a:pPr>
            <a:r>
              <a:rPr lang="en-US" sz="2900"/>
              <a:t>Security and protection can be </a:t>
            </a:r>
            <a:endParaRPr/>
          </a:p>
          <a:p>
            <a:pPr indent="-256032" lvl="0" marL="365760" rtl="0" algn="l">
              <a:spcBef>
                <a:spcPts val="400"/>
              </a:spcBef>
              <a:spcAft>
                <a:spcPts val="0"/>
              </a:spcAft>
              <a:buSzPct val="67999"/>
              <a:buNone/>
            </a:pPr>
            <a:r>
              <a:rPr lang="en-US" sz="2900"/>
              <a:t>    enhanced, as most services are</a:t>
            </a:r>
            <a:endParaRPr/>
          </a:p>
          <a:p>
            <a:pPr indent="-256032" lvl="0" marL="365760" rtl="0" algn="l">
              <a:spcBef>
                <a:spcPts val="400"/>
              </a:spcBef>
              <a:spcAft>
                <a:spcPts val="0"/>
              </a:spcAft>
              <a:buSzPct val="67999"/>
              <a:buNone/>
            </a:pPr>
            <a:r>
              <a:rPr lang="en-US" sz="2900"/>
              <a:t>    performed in user mode, not kernel </a:t>
            </a:r>
            <a:endParaRPr/>
          </a:p>
          <a:p>
            <a:pPr indent="-256032" lvl="0" marL="365760" rtl="0" algn="l">
              <a:spcBef>
                <a:spcPts val="400"/>
              </a:spcBef>
              <a:spcAft>
                <a:spcPts val="0"/>
              </a:spcAft>
              <a:buSzPct val="67999"/>
              <a:buNone/>
            </a:pPr>
            <a:r>
              <a:rPr lang="en-US" sz="2900"/>
              <a:t>    mode. </a:t>
            </a:r>
            <a:endParaRPr/>
          </a:p>
          <a:p>
            <a:pPr indent="-187159" lvl="0" marL="365760" rtl="0" algn="l">
              <a:spcBef>
                <a:spcPts val="400"/>
              </a:spcBef>
              <a:spcAft>
                <a:spcPts val="0"/>
              </a:spcAft>
              <a:buSzPct val="67999"/>
              <a:buNone/>
            </a:pPr>
            <a:r>
              <a:t/>
            </a:r>
            <a:endParaRPr sz="2900"/>
          </a:p>
          <a:p>
            <a:pPr indent="-256032" lvl="0" marL="365760" rtl="0" algn="l">
              <a:spcBef>
                <a:spcPts val="400"/>
              </a:spcBef>
              <a:spcAft>
                <a:spcPts val="0"/>
              </a:spcAft>
              <a:buSzPct val="67999"/>
              <a:buChar char="🞂"/>
            </a:pPr>
            <a:r>
              <a:rPr lang="en-US" sz="2900"/>
              <a:t>System expansion can also be easier, because it only involves adding more system applications, not rebuilding a new kernel. </a:t>
            </a:r>
            <a:endParaRPr/>
          </a:p>
          <a:p>
            <a:pPr indent="-187159" lvl="0" marL="365760" rtl="0" algn="l">
              <a:spcBef>
                <a:spcPts val="400"/>
              </a:spcBef>
              <a:spcAft>
                <a:spcPts val="0"/>
              </a:spcAft>
              <a:buSzPct val="67999"/>
              <a:buNone/>
            </a:pPr>
            <a:r>
              <a:t/>
            </a:r>
            <a:endParaRPr sz="2900"/>
          </a:p>
          <a:p>
            <a:pPr indent="-256032" lvl="0" marL="365760" rtl="0" algn="l">
              <a:spcBef>
                <a:spcPts val="400"/>
              </a:spcBef>
              <a:spcAft>
                <a:spcPts val="0"/>
              </a:spcAft>
              <a:buSzPct val="67999"/>
              <a:buChar char="🞂"/>
            </a:pPr>
            <a:r>
              <a:rPr lang="en-US" sz="2900"/>
              <a:t>Mach, Windows NT are examples of kernel</a:t>
            </a:r>
            <a:endParaRPr/>
          </a:p>
        </p:txBody>
      </p:sp>
      <p:sp>
        <p:nvSpPr>
          <p:cNvPr id="373" name="Google Shape;373;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100"/>
              <a:buFont typeface="Lucida Sans"/>
              <a:buNone/>
            </a:pPr>
            <a:r>
              <a:rPr lang="en-US"/>
              <a:t>Operating System Structure</a:t>
            </a:r>
            <a:endParaRPr/>
          </a:p>
        </p:txBody>
      </p:sp>
      <p:pic>
        <p:nvPicPr>
          <p:cNvPr id="374" name="Google Shape;374;p36"/>
          <p:cNvPicPr preferRelativeResize="0"/>
          <p:nvPr/>
        </p:nvPicPr>
        <p:blipFill rotWithShape="1">
          <a:blip r:embed="rId3">
            <a:alphaModFix/>
          </a:blip>
          <a:srcRect b="0" l="0" r="0" t="0"/>
          <a:stretch/>
        </p:blipFill>
        <p:spPr>
          <a:xfrm>
            <a:off x="4876799" y="2286000"/>
            <a:ext cx="3711575" cy="24384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7"/>
          <p:cNvSpPr txBox="1"/>
          <p:nvPr>
            <p:ph idx="1" type="body"/>
          </p:nvPr>
        </p:nvSpPr>
        <p:spPr>
          <a:xfrm>
            <a:off x="457200" y="1481328"/>
            <a:ext cx="8229600" cy="4525963"/>
          </a:xfrm>
          <a:prstGeom prst="rect">
            <a:avLst/>
          </a:prstGeom>
          <a:noFill/>
          <a:ln>
            <a:noFill/>
          </a:ln>
        </p:spPr>
        <p:txBody>
          <a:bodyPr anchorCtr="0" anchor="t" bIns="45700" lIns="91425" spcFirstLastPara="1" rIns="91425" wrap="square" tIns="45700">
            <a:normAutofit lnSpcReduction="10000"/>
          </a:bodyPr>
          <a:lstStyle/>
          <a:p>
            <a:pPr indent="-256032" lvl="0" marL="365760" rtl="0" algn="l">
              <a:spcBef>
                <a:spcPts val="0"/>
              </a:spcBef>
              <a:spcAft>
                <a:spcPts val="0"/>
              </a:spcAft>
              <a:buSzPts val="1836"/>
              <a:buNone/>
            </a:pPr>
            <a:r>
              <a:rPr b="1" lang="en-US"/>
              <a:t>4.Modules</a:t>
            </a:r>
            <a:endParaRPr/>
          </a:p>
          <a:p>
            <a:pPr indent="-256032" lvl="0" marL="365760" rtl="0" algn="l">
              <a:spcBef>
                <a:spcPts val="400"/>
              </a:spcBef>
              <a:spcAft>
                <a:spcPts val="0"/>
              </a:spcAft>
              <a:buSzPts val="1292"/>
              <a:buChar char="🞂"/>
            </a:pPr>
            <a:r>
              <a:rPr lang="en-US" sz="1900"/>
              <a:t>Modern OS development is object-oriented, with a relatively small core kernel and a set of </a:t>
            </a:r>
            <a:r>
              <a:rPr b="1" i="1" lang="en-US" sz="1900"/>
              <a:t>modules</a:t>
            </a:r>
            <a:r>
              <a:rPr lang="en-US" sz="1900"/>
              <a:t> which can be linked in dynamically. </a:t>
            </a:r>
            <a:endParaRPr/>
          </a:p>
          <a:p>
            <a:pPr indent="-173989" lvl="0" marL="365760" rtl="0" algn="l">
              <a:spcBef>
                <a:spcPts val="400"/>
              </a:spcBef>
              <a:spcAft>
                <a:spcPts val="0"/>
              </a:spcAft>
              <a:buSzPts val="1292"/>
              <a:buNone/>
            </a:pPr>
            <a:r>
              <a:t/>
            </a:r>
            <a:endParaRPr sz="1900"/>
          </a:p>
          <a:p>
            <a:pPr indent="-256032" lvl="0" marL="365760" rtl="0" algn="l">
              <a:spcBef>
                <a:spcPts val="400"/>
              </a:spcBef>
              <a:spcAft>
                <a:spcPts val="0"/>
              </a:spcAft>
              <a:buSzPts val="1292"/>
              <a:buChar char="🞂"/>
            </a:pPr>
            <a:r>
              <a:rPr lang="en-US" sz="1900"/>
              <a:t>Modules are similar to layers</a:t>
            </a:r>
            <a:endParaRPr/>
          </a:p>
          <a:p>
            <a:pPr indent="-256032" lvl="0" marL="365760" rtl="0" algn="l">
              <a:spcBef>
                <a:spcPts val="400"/>
              </a:spcBef>
              <a:spcAft>
                <a:spcPts val="0"/>
              </a:spcAft>
              <a:buSzPts val="1292"/>
              <a:buNone/>
            </a:pPr>
            <a:r>
              <a:rPr lang="en-US" sz="1900"/>
              <a:t>   in that each subsystem has </a:t>
            </a:r>
            <a:endParaRPr/>
          </a:p>
          <a:p>
            <a:pPr indent="-256032" lvl="0" marL="365760" rtl="0" algn="l">
              <a:spcBef>
                <a:spcPts val="400"/>
              </a:spcBef>
              <a:spcAft>
                <a:spcPts val="0"/>
              </a:spcAft>
              <a:buSzPts val="1292"/>
              <a:buNone/>
            </a:pPr>
            <a:r>
              <a:rPr lang="en-US" sz="1900"/>
              <a:t>   clearly defined tasks and </a:t>
            </a:r>
            <a:endParaRPr/>
          </a:p>
          <a:p>
            <a:pPr indent="-256032" lvl="0" marL="365760" rtl="0" algn="l">
              <a:spcBef>
                <a:spcPts val="400"/>
              </a:spcBef>
              <a:spcAft>
                <a:spcPts val="0"/>
              </a:spcAft>
              <a:buSzPts val="1292"/>
              <a:buNone/>
            </a:pPr>
            <a:r>
              <a:rPr lang="en-US" sz="1900"/>
              <a:t>   interfaces.</a:t>
            </a:r>
            <a:endParaRPr/>
          </a:p>
          <a:p>
            <a:pPr indent="-173989" lvl="0" marL="365760" rtl="0" algn="l">
              <a:spcBef>
                <a:spcPts val="400"/>
              </a:spcBef>
              <a:spcAft>
                <a:spcPts val="0"/>
              </a:spcAft>
              <a:buSzPts val="1292"/>
              <a:buNone/>
            </a:pPr>
            <a:r>
              <a:t/>
            </a:r>
            <a:endParaRPr sz="1900"/>
          </a:p>
          <a:p>
            <a:pPr indent="-256032" lvl="0" marL="365760" rtl="0" algn="l">
              <a:spcBef>
                <a:spcPts val="400"/>
              </a:spcBef>
              <a:spcAft>
                <a:spcPts val="0"/>
              </a:spcAft>
              <a:buSzPts val="1292"/>
              <a:buChar char="🞂"/>
            </a:pPr>
            <a:r>
              <a:rPr lang="en-US" sz="1900"/>
              <a:t>The kernel is relatively small in this architecture, similar to microkernels, but the kernel does not have to implement message passing since modules are free to contact each other directly</a:t>
            </a:r>
            <a:r>
              <a:rPr lang="en-US"/>
              <a:t>. </a:t>
            </a:r>
            <a:endParaRPr/>
          </a:p>
          <a:p>
            <a:pPr indent="-256032" lvl="0" marL="365760" rtl="0" algn="l">
              <a:spcBef>
                <a:spcPts val="400"/>
              </a:spcBef>
              <a:spcAft>
                <a:spcPts val="0"/>
              </a:spcAft>
              <a:buSzPts val="1836"/>
              <a:buNone/>
            </a:pPr>
            <a:r>
              <a:t/>
            </a:r>
            <a:endParaRPr b="1"/>
          </a:p>
          <a:p>
            <a:pPr indent="-139446" lvl="0" marL="365760" rtl="0" algn="l">
              <a:spcBef>
                <a:spcPts val="400"/>
              </a:spcBef>
              <a:spcAft>
                <a:spcPts val="0"/>
              </a:spcAft>
              <a:buSzPts val="1836"/>
              <a:buNone/>
            </a:pPr>
            <a:r>
              <a:t/>
            </a:r>
            <a:endParaRPr/>
          </a:p>
        </p:txBody>
      </p:sp>
      <p:sp>
        <p:nvSpPr>
          <p:cNvPr id="381" name="Google Shape;381;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100"/>
              <a:buFont typeface="Lucida Sans"/>
              <a:buNone/>
            </a:pPr>
            <a:r>
              <a:rPr lang="en-US"/>
              <a:t>Operating System Structure</a:t>
            </a:r>
            <a:endParaRPr/>
          </a:p>
        </p:txBody>
      </p:sp>
      <p:pic>
        <p:nvPicPr>
          <p:cNvPr id="382" name="Google Shape;382;p37"/>
          <p:cNvPicPr preferRelativeResize="0"/>
          <p:nvPr/>
        </p:nvPicPr>
        <p:blipFill rotWithShape="1">
          <a:blip r:embed="rId3">
            <a:alphaModFix/>
          </a:blip>
          <a:srcRect b="0" l="0" r="0" t="0"/>
          <a:stretch/>
        </p:blipFill>
        <p:spPr>
          <a:xfrm>
            <a:off x="4572000" y="2590800"/>
            <a:ext cx="3644900" cy="171291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8"/>
          <p:cNvSpPr txBox="1"/>
          <p:nvPr>
            <p:ph idx="1" type="body"/>
          </p:nvPr>
        </p:nvSpPr>
        <p:spPr>
          <a:xfrm>
            <a:off x="457200" y="1481328"/>
            <a:ext cx="8229600" cy="4525963"/>
          </a:xfrm>
          <a:prstGeom prst="rect">
            <a:avLst/>
          </a:prstGeom>
          <a:noFill/>
          <a:ln>
            <a:noFill/>
          </a:ln>
        </p:spPr>
        <p:txBody>
          <a:bodyPr anchorCtr="0" anchor="t" bIns="45700" lIns="91425" spcFirstLastPara="1" rIns="91425" wrap="square" tIns="45700">
            <a:normAutofit/>
          </a:bodyPr>
          <a:lstStyle/>
          <a:p>
            <a:pPr indent="-256032" lvl="0" marL="365760" rtl="0" algn="l">
              <a:spcBef>
                <a:spcPts val="0"/>
              </a:spcBef>
              <a:spcAft>
                <a:spcPts val="0"/>
              </a:spcAft>
              <a:buSzPts val="1836"/>
              <a:buNone/>
            </a:pPr>
            <a:r>
              <a:rPr b="1" lang="en-US"/>
              <a:t>5.Hybrid Systems:</a:t>
            </a:r>
            <a:r>
              <a:rPr lang="en-US"/>
              <a:t>Most OS today do not strictly </a:t>
            </a:r>
            <a:endParaRPr/>
          </a:p>
          <a:p>
            <a:pPr indent="-256032" lvl="0" marL="365760" rtl="0" algn="l">
              <a:spcBef>
                <a:spcPts val="400"/>
              </a:spcBef>
              <a:spcAft>
                <a:spcPts val="0"/>
              </a:spcAft>
              <a:buSzPts val="1836"/>
              <a:buNone/>
            </a:pPr>
            <a:r>
              <a:rPr lang="en-US"/>
              <a:t>adhere to one architecture, but are hybrids of </a:t>
            </a:r>
            <a:endParaRPr/>
          </a:p>
          <a:p>
            <a:pPr indent="-256032" lvl="0" marL="365760" rtl="0" algn="l">
              <a:spcBef>
                <a:spcPts val="400"/>
              </a:spcBef>
              <a:spcAft>
                <a:spcPts val="0"/>
              </a:spcAft>
              <a:buSzPts val="1836"/>
              <a:buNone/>
            </a:pPr>
            <a:r>
              <a:rPr lang="en-US"/>
              <a:t>several.</a:t>
            </a:r>
            <a:endParaRPr/>
          </a:p>
          <a:p>
            <a:pPr indent="-256032" lvl="0" marL="365760" rtl="0" algn="l">
              <a:spcBef>
                <a:spcPts val="400"/>
              </a:spcBef>
              <a:spcAft>
                <a:spcPts val="0"/>
              </a:spcAft>
              <a:buSzPts val="1836"/>
              <a:buNone/>
            </a:pPr>
            <a:r>
              <a:rPr b="1" lang="en-US"/>
              <a:t>Android:</a:t>
            </a:r>
            <a:endParaRPr/>
          </a:p>
          <a:p>
            <a:pPr indent="-256032" lvl="0" marL="365760" rtl="0" algn="l">
              <a:spcBef>
                <a:spcPts val="400"/>
              </a:spcBef>
              <a:spcAft>
                <a:spcPts val="0"/>
              </a:spcAft>
              <a:buSzPts val="1836"/>
              <a:buChar char="🞂"/>
            </a:pPr>
            <a:r>
              <a:rPr lang="en-US"/>
              <a:t>open-source OS</a:t>
            </a:r>
            <a:endParaRPr/>
          </a:p>
          <a:p>
            <a:pPr indent="-256032" lvl="0" marL="365760" rtl="0" algn="l">
              <a:spcBef>
                <a:spcPts val="400"/>
              </a:spcBef>
              <a:spcAft>
                <a:spcPts val="0"/>
              </a:spcAft>
              <a:buSzPts val="1836"/>
              <a:buChar char="🞂"/>
            </a:pPr>
            <a:r>
              <a:rPr lang="en-US"/>
              <a:t>includes versions of Linux </a:t>
            </a:r>
            <a:endParaRPr/>
          </a:p>
          <a:p>
            <a:pPr indent="-256032" lvl="0" marL="365760" rtl="0" algn="l">
              <a:spcBef>
                <a:spcPts val="400"/>
              </a:spcBef>
              <a:spcAft>
                <a:spcPts val="0"/>
              </a:spcAft>
              <a:buSzPts val="1836"/>
              <a:buNone/>
            </a:pPr>
            <a:r>
              <a:rPr lang="en-US"/>
              <a:t>   and a JVM</a:t>
            </a:r>
            <a:endParaRPr/>
          </a:p>
          <a:p>
            <a:pPr indent="-256032" lvl="0" marL="365760" rtl="0" algn="l">
              <a:spcBef>
                <a:spcPts val="400"/>
              </a:spcBef>
              <a:spcAft>
                <a:spcPts val="0"/>
              </a:spcAft>
              <a:buSzPts val="1836"/>
              <a:buChar char="🞂"/>
            </a:pPr>
            <a:r>
              <a:rPr lang="en-US"/>
              <a:t>apps are developed using </a:t>
            </a:r>
            <a:endParaRPr/>
          </a:p>
          <a:p>
            <a:pPr indent="-256032" lvl="0" marL="365760" rtl="0" algn="l">
              <a:spcBef>
                <a:spcPts val="400"/>
              </a:spcBef>
              <a:spcAft>
                <a:spcPts val="0"/>
              </a:spcAft>
              <a:buSzPts val="1836"/>
              <a:buNone/>
            </a:pPr>
            <a:r>
              <a:rPr lang="en-US"/>
              <a:t> Java</a:t>
            </a:r>
            <a:endParaRPr/>
          </a:p>
          <a:p>
            <a:pPr indent="-139446" lvl="0" marL="365760" rtl="0" algn="l">
              <a:spcBef>
                <a:spcPts val="400"/>
              </a:spcBef>
              <a:spcAft>
                <a:spcPts val="0"/>
              </a:spcAft>
              <a:buSzPts val="1836"/>
              <a:buNone/>
            </a:pPr>
            <a:r>
              <a:t/>
            </a:r>
            <a:endParaRPr/>
          </a:p>
        </p:txBody>
      </p:sp>
      <p:sp>
        <p:nvSpPr>
          <p:cNvPr id="388" name="Google Shape;388;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100"/>
              <a:buFont typeface="Lucida Sans"/>
              <a:buNone/>
            </a:pPr>
            <a:r>
              <a:rPr lang="en-US"/>
              <a:t>Operating System Structure</a:t>
            </a:r>
            <a:endParaRPr/>
          </a:p>
        </p:txBody>
      </p:sp>
      <p:pic>
        <p:nvPicPr>
          <p:cNvPr id="389" name="Google Shape;389;p38"/>
          <p:cNvPicPr preferRelativeResize="0"/>
          <p:nvPr/>
        </p:nvPicPr>
        <p:blipFill rotWithShape="1">
          <a:blip r:embed="rId3">
            <a:alphaModFix/>
          </a:blip>
          <a:srcRect b="0" l="0" r="0" t="0"/>
          <a:stretch/>
        </p:blipFill>
        <p:spPr>
          <a:xfrm>
            <a:off x="5562600" y="2438400"/>
            <a:ext cx="3194050" cy="38100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9"/>
          <p:cNvSpPr txBox="1"/>
          <p:nvPr>
            <p:ph idx="1" type="body"/>
          </p:nvPr>
        </p:nvSpPr>
        <p:spPr>
          <a:xfrm>
            <a:off x="806450" y="1233488"/>
            <a:ext cx="7753350" cy="4910137"/>
          </a:xfrm>
          <a:prstGeom prst="rect">
            <a:avLst/>
          </a:prstGeom>
          <a:noFill/>
          <a:ln>
            <a:noFill/>
          </a:ln>
        </p:spPr>
        <p:txBody>
          <a:bodyPr anchorCtr="0" anchor="t" bIns="45700" lIns="91425" spcFirstLastPara="1" rIns="91425" wrap="square" tIns="45700">
            <a:normAutofit fontScale="92500" lnSpcReduction="10000"/>
          </a:bodyPr>
          <a:lstStyle/>
          <a:p>
            <a:pPr indent="-256053" lvl="0" marL="365760" rtl="0" algn="l">
              <a:spcBef>
                <a:spcPts val="0"/>
              </a:spcBef>
              <a:spcAft>
                <a:spcPts val="0"/>
              </a:spcAft>
              <a:buSzPct val="68000"/>
              <a:buChar char="🞂"/>
            </a:pPr>
            <a:r>
              <a:rPr b="1" lang="en-US">
                <a:solidFill>
                  <a:srgbClr val="3366FF"/>
                </a:solidFill>
              </a:rPr>
              <a:t>Debugging</a:t>
            </a:r>
            <a:r>
              <a:rPr lang="en-US">
                <a:solidFill>
                  <a:srgbClr val="3366FF"/>
                </a:solidFill>
              </a:rPr>
              <a:t> </a:t>
            </a:r>
            <a:r>
              <a:rPr lang="en-US"/>
              <a:t>is finding and fixing errors, or </a:t>
            </a:r>
            <a:r>
              <a:rPr b="1" lang="en-US">
                <a:solidFill>
                  <a:srgbClr val="3366FF"/>
                </a:solidFill>
              </a:rPr>
              <a:t>bugs</a:t>
            </a:r>
            <a:endParaRPr/>
          </a:p>
          <a:p>
            <a:pPr indent="-256053" lvl="0" marL="365760" rtl="0" algn="l">
              <a:spcBef>
                <a:spcPts val="400"/>
              </a:spcBef>
              <a:spcAft>
                <a:spcPts val="0"/>
              </a:spcAft>
              <a:buSzPct val="68000"/>
              <a:buChar char="🞂"/>
            </a:pPr>
            <a:r>
              <a:rPr lang="en-US"/>
              <a:t>OS generate </a:t>
            </a:r>
            <a:r>
              <a:rPr b="1" lang="en-US">
                <a:solidFill>
                  <a:srgbClr val="3366FF"/>
                </a:solidFill>
              </a:rPr>
              <a:t>log files</a:t>
            </a:r>
            <a:r>
              <a:rPr lang="en-US">
                <a:solidFill>
                  <a:srgbClr val="3366FF"/>
                </a:solidFill>
              </a:rPr>
              <a:t> </a:t>
            </a:r>
            <a:r>
              <a:rPr lang="en-US">
                <a:solidFill>
                  <a:srgbClr val="000000"/>
                </a:solidFill>
              </a:rPr>
              <a:t>containing error information</a:t>
            </a:r>
            <a:endParaRPr/>
          </a:p>
          <a:p>
            <a:pPr indent="-256053" lvl="0" marL="365760" rtl="0" algn="l">
              <a:spcBef>
                <a:spcPts val="400"/>
              </a:spcBef>
              <a:spcAft>
                <a:spcPts val="0"/>
              </a:spcAft>
              <a:buSzPct val="68000"/>
              <a:buChar char="🞂"/>
            </a:pPr>
            <a:r>
              <a:rPr lang="en-US">
                <a:solidFill>
                  <a:srgbClr val="000000"/>
                </a:solidFill>
              </a:rPr>
              <a:t>Failure of an application can generate </a:t>
            </a:r>
            <a:r>
              <a:rPr b="1" lang="en-US">
                <a:solidFill>
                  <a:srgbClr val="3366FF"/>
                </a:solidFill>
              </a:rPr>
              <a:t>core dump</a:t>
            </a:r>
            <a:r>
              <a:rPr lang="en-US">
                <a:solidFill>
                  <a:srgbClr val="3366FF"/>
                </a:solidFill>
              </a:rPr>
              <a:t> </a:t>
            </a:r>
            <a:r>
              <a:rPr lang="en-US">
                <a:solidFill>
                  <a:srgbClr val="000000"/>
                </a:solidFill>
              </a:rPr>
              <a:t>file capturing memory of the process</a:t>
            </a:r>
            <a:endParaRPr/>
          </a:p>
          <a:p>
            <a:pPr indent="-256053" lvl="0" marL="365760" rtl="0" algn="l">
              <a:spcBef>
                <a:spcPts val="400"/>
              </a:spcBef>
              <a:spcAft>
                <a:spcPts val="0"/>
              </a:spcAft>
              <a:buSzPct val="68000"/>
              <a:buChar char="🞂"/>
            </a:pPr>
            <a:r>
              <a:rPr lang="en-US">
                <a:solidFill>
                  <a:srgbClr val="000000"/>
                </a:solidFill>
              </a:rPr>
              <a:t>Operating system failure can generate </a:t>
            </a:r>
            <a:r>
              <a:rPr b="1" lang="en-US">
                <a:solidFill>
                  <a:srgbClr val="3366FF"/>
                </a:solidFill>
              </a:rPr>
              <a:t>crash dump</a:t>
            </a:r>
            <a:r>
              <a:rPr lang="en-US">
                <a:solidFill>
                  <a:srgbClr val="3366FF"/>
                </a:solidFill>
              </a:rPr>
              <a:t> </a:t>
            </a:r>
            <a:r>
              <a:rPr lang="en-US">
                <a:solidFill>
                  <a:srgbClr val="000000"/>
                </a:solidFill>
              </a:rPr>
              <a:t>file containing kernel memory</a:t>
            </a:r>
            <a:endParaRPr/>
          </a:p>
          <a:p>
            <a:pPr indent="-256032" lvl="0" marL="365760" rtl="0" algn="l">
              <a:spcBef>
                <a:spcPts val="400"/>
              </a:spcBef>
              <a:spcAft>
                <a:spcPts val="0"/>
              </a:spcAft>
              <a:buSzPct val="68000"/>
              <a:buFont typeface="Arial"/>
              <a:buNone/>
            </a:pPr>
            <a:r>
              <a:rPr lang="en-US">
                <a:solidFill>
                  <a:srgbClr val="000000"/>
                </a:solidFill>
              </a:rPr>
              <a:t>Kernighan’s Law: </a:t>
            </a:r>
            <a:r>
              <a:rPr lang="en-US"/>
              <a:t>“Debugging is twice as hard as writing the code in the first place. Therefore, if you write the code as cleverly as possible, you are, by definition, not smart enough to debug it.”</a:t>
            </a:r>
            <a:endParaRPr/>
          </a:p>
        </p:txBody>
      </p:sp>
      <p:sp>
        <p:nvSpPr>
          <p:cNvPr id="395" name="Google Shape;395;p39"/>
          <p:cNvSpPr txBox="1"/>
          <p:nvPr>
            <p:ph type="title"/>
          </p:nvPr>
        </p:nvSpPr>
        <p:spPr>
          <a:xfrm>
            <a:off x="1090613" y="198438"/>
            <a:ext cx="7596187" cy="576262"/>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100000"/>
              <a:buFont typeface="Lucida Sans"/>
              <a:buNone/>
            </a:pPr>
            <a:r>
              <a:rPr lang="en-US"/>
              <a:t>Operating-System Debugging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4"/>
          <p:cNvSpPr txBox="1"/>
          <p:nvPr>
            <p:ph idx="1" type="body"/>
          </p:nvPr>
        </p:nvSpPr>
        <p:spPr>
          <a:xfrm>
            <a:off x="742950" y="963442"/>
            <a:ext cx="7404100" cy="5689600"/>
          </a:xfrm>
          <a:prstGeom prst="rect">
            <a:avLst/>
          </a:prstGeom>
          <a:noFill/>
          <a:ln>
            <a:noFill/>
          </a:ln>
        </p:spPr>
        <p:txBody>
          <a:bodyPr anchorCtr="0" anchor="t" bIns="45700" lIns="91425" spcFirstLastPara="1" rIns="91425" wrap="square" tIns="45700">
            <a:normAutofit/>
          </a:bodyPr>
          <a:lstStyle/>
          <a:p>
            <a:pPr indent="-178307" lvl="0" marL="365760" rtl="0" algn="l">
              <a:lnSpc>
                <a:spcPct val="90000"/>
              </a:lnSpc>
              <a:spcBef>
                <a:spcPts val="0"/>
              </a:spcBef>
              <a:spcAft>
                <a:spcPts val="0"/>
              </a:spcAft>
              <a:buSzPts val="1224"/>
              <a:buNone/>
            </a:pPr>
            <a:r>
              <a:t/>
            </a:r>
            <a:endParaRPr sz="1800"/>
          </a:p>
          <a:p>
            <a:pPr indent="-228600" lvl="1" marL="621792" rtl="0" algn="l">
              <a:lnSpc>
                <a:spcPct val="90000"/>
              </a:lnSpc>
              <a:spcBef>
                <a:spcPts val="324"/>
              </a:spcBef>
              <a:spcAft>
                <a:spcPts val="0"/>
              </a:spcAft>
              <a:buSzPts val="1800"/>
              <a:buChar char="◦"/>
            </a:pPr>
            <a:r>
              <a:rPr b="1" lang="en-US" sz="1800"/>
              <a:t>Resource allocation - </a:t>
            </a:r>
            <a:r>
              <a:rPr lang="en-US" sz="1800"/>
              <a:t>When  multiple users or multiple jobs running concurrently, resources must be allocated to each of them</a:t>
            </a:r>
            <a:endParaRPr/>
          </a:p>
          <a:p>
            <a:pPr indent="-228600" lvl="2" marL="859536" rtl="0" algn="l">
              <a:lnSpc>
                <a:spcPct val="90000"/>
              </a:lnSpc>
              <a:spcBef>
                <a:spcPts val="350"/>
              </a:spcBef>
              <a:spcAft>
                <a:spcPts val="0"/>
              </a:spcAft>
              <a:buSzPts val="1800"/>
              <a:buChar char="●"/>
            </a:pPr>
            <a:r>
              <a:rPr lang="en-US" sz="1800"/>
              <a:t>Many types of resources -   CPU cycles, main memory, file storage, I/O devices.</a:t>
            </a:r>
            <a:endParaRPr/>
          </a:p>
          <a:p>
            <a:pPr indent="-114300" lvl="1" marL="621792" rtl="0" algn="l">
              <a:lnSpc>
                <a:spcPct val="90000"/>
              </a:lnSpc>
              <a:spcBef>
                <a:spcPts val="324"/>
              </a:spcBef>
              <a:spcAft>
                <a:spcPts val="0"/>
              </a:spcAft>
              <a:buSzPts val="1800"/>
              <a:buNone/>
            </a:pPr>
            <a:r>
              <a:t/>
            </a:r>
            <a:endParaRPr b="1" sz="1800"/>
          </a:p>
          <a:p>
            <a:pPr indent="-228600" lvl="1" marL="621792" rtl="0" algn="l">
              <a:lnSpc>
                <a:spcPct val="90000"/>
              </a:lnSpc>
              <a:spcBef>
                <a:spcPts val="324"/>
              </a:spcBef>
              <a:spcAft>
                <a:spcPts val="0"/>
              </a:spcAft>
              <a:buSzPts val="1800"/>
              <a:buChar char="◦"/>
            </a:pPr>
            <a:r>
              <a:rPr b="1" lang="en-US" sz="1800"/>
              <a:t>Accounting -</a:t>
            </a:r>
            <a:r>
              <a:rPr lang="en-US" sz="1800"/>
              <a:t> To keep track of which users use how much and what kinds of computer resources</a:t>
            </a:r>
            <a:endParaRPr/>
          </a:p>
          <a:p>
            <a:pPr indent="-114300" lvl="1" marL="621792" rtl="0" algn="l">
              <a:lnSpc>
                <a:spcPct val="90000"/>
              </a:lnSpc>
              <a:spcBef>
                <a:spcPts val="324"/>
              </a:spcBef>
              <a:spcAft>
                <a:spcPts val="0"/>
              </a:spcAft>
              <a:buSzPts val="1800"/>
              <a:buNone/>
            </a:pPr>
            <a:r>
              <a:t/>
            </a:r>
            <a:endParaRPr b="1" sz="1800"/>
          </a:p>
          <a:p>
            <a:pPr indent="-228600" lvl="1" marL="621792" rtl="0" algn="l">
              <a:lnSpc>
                <a:spcPct val="90000"/>
              </a:lnSpc>
              <a:spcBef>
                <a:spcPts val="324"/>
              </a:spcBef>
              <a:spcAft>
                <a:spcPts val="0"/>
              </a:spcAft>
              <a:buSzPts val="1800"/>
              <a:buChar char="◦"/>
            </a:pPr>
            <a:r>
              <a:rPr b="1" lang="en-US" sz="1800"/>
              <a:t>Protection and security - </a:t>
            </a:r>
            <a:r>
              <a:rPr lang="en-US" sz="1800"/>
              <a:t>The owners of information stored in a multiuser or networked computer system may want to control use of that information, concurrent processes should not interfere with each other</a:t>
            </a:r>
            <a:endParaRPr/>
          </a:p>
          <a:p>
            <a:pPr indent="-114300" lvl="2" marL="859536" rtl="0" algn="l">
              <a:lnSpc>
                <a:spcPct val="90000"/>
              </a:lnSpc>
              <a:spcBef>
                <a:spcPts val="350"/>
              </a:spcBef>
              <a:spcAft>
                <a:spcPts val="0"/>
              </a:spcAft>
              <a:buSzPts val="1800"/>
              <a:buNone/>
            </a:pPr>
            <a:r>
              <a:t/>
            </a:r>
            <a:endParaRPr b="1" sz="1800"/>
          </a:p>
          <a:p>
            <a:pPr indent="-228600" lvl="2" marL="859536" rtl="0" algn="l">
              <a:lnSpc>
                <a:spcPct val="90000"/>
              </a:lnSpc>
              <a:spcBef>
                <a:spcPts val="350"/>
              </a:spcBef>
              <a:spcAft>
                <a:spcPts val="0"/>
              </a:spcAft>
              <a:buSzPts val="1800"/>
              <a:buChar char="●"/>
            </a:pPr>
            <a:r>
              <a:rPr b="1" lang="en-US" sz="1800"/>
              <a:t>Protection</a:t>
            </a:r>
            <a:r>
              <a:rPr lang="en-US" sz="1800"/>
              <a:t> involves ensuring that all access to system resources is controlled</a:t>
            </a:r>
            <a:endParaRPr/>
          </a:p>
          <a:p>
            <a:pPr indent="-228600" lvl="2" marL="859536" rtl="0" algn="l">
              <a:lnSpc>
                <a:spcPct val="90000"/>
              </a:lnSpc>
              <a:spcBef>
                <a:spcPts val="350"/>
              </a:spcBef>
              <a:spcAft>
                <a:spcPts val="0"/>
              </a:spcAft>
              <a:buSzPts val="1800"/>
              <a:buChar char="●"/>
            </a:pPr>
            <a:r>
              <a:rPr b="1" lang="en-US" sz="1800"/>
              <a:t>Security</a:t>
            </a:r>
            <a:r>
              <a:rPr lang="en-US" sz="1800"/>
              <a:t> of the system from outsiders requires user authentication, extends to defending external I/O devices from invalid access attempts</a:t>
            </a:r>
            <a:endParaRPr/>
          </a:p>
          <a:p>
            <a:pPr indent="-256032" lvl="0" marL="365760" rtl="0" algn="l">
              <a:lnSpc>
                <a:spcPct val="90000"/>
              </a:lnSpc>
              <a:spcBef>
                <a:spcPts val="400"/>
              </a:spcBef>
              <a:spcAft>
                <a:spcPts val="0"/>
              </a:spcAft>
              <a:buSzPts val="1224"/>
              <a:buFont typeface="Arial"/>
              <a:buNone/>
            </a:pPr>
            <a:r>
              <a:t/>
            </a:r>
            <a:endParaRPr sz="1800"/>
          </a:p>
        </p:txBody>
      </p:sp>
      <p:sp>
        <p:nvSpPr>
          <p:cNvPr id="144" name="Google Shape;144;p4"/>
          <p:cNvSpPr txBox="1"/>
          <p:nvPr>
            <p:ph type="title"/>
          </p:nvPr>
        </p:nvSpPr>
        <p:spPr>
          <a:xfrm>
            <a:off x="1003300" y="373635"/>
            <a:ext cx="7812088" cy="576262"/>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100000"/>
              <a:buFont typeface="Lucida Sans"/>
              <a:buNone/>
            </a:pPr>
            <a:r>
              <a:rPr lang="en-US"/>
              <a:t>Operating System Services (Cont.)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0"/>
          <p:cNvSpPr txBox="1"/>
          <p:nvPr>
            <p:ph type="title"/>
          </p:nvPr>
        </p:nvSpPr>
        <p:spPr>
          <a:xfrm>
            <a:off x="1090613" y="136525"/>
            <a:ext cx="7596187" cy="576263"/>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100000"/>
              <a:buFont typeface="Lucida Sans"/>
              <a:buNone/>
            </a:pPr>
            <a:r>
              <a:rPr lang="en-US"/>
              <a:t>Performance Tuning</a:t>
            </a:r>
            <a:endParaRPr/>
          </a:p>
        </p:txBody>
      </p:sp>
      <p:sp>
        <p:nvSpPr>
          <p:cNvPr id="401" name="Google Shape;401;p40"/>
          <p:cNvSpPr txBox="1"/>
          <p:nvPr>
            <p:ph idx="1" type="body"/>
          </p:nvPr>
        </p:nvSpPr>
        <p:spPr>
          <a:xfrm>
            <a:off x="806450" y="1233488"/>
            <a:ext cx="8086725" cy="4910137"/>
          </a:xfrm>
          <a:prstGeom prst="rect">
            <a:avLst/>
          </a:prstGeom>
          <a:noFill/>
          <a:ln>
            <a:noFill/>
          </a:ln>
        </p:spPr>
        <p:txBody>
          <a:bodyPr anchorCtr="0" anchor="t" bIns="45700" lIns="91425" spcFirstLastPara="1" rIns="91425" wrap="square" tIns="45700">
            <a:normAutofit/>
          </a:bodyPr>
          <a:lstStyle/>
          <a:p>
            <a:pPr indent="-256032" lvl="0" marL="365760" rtl="0" algn="l">
              <a:spcBef>
                <a:spcPts val="0"/>
              </a:spcBef>
              <a:spcAft>
                <a:spcPts val="0"/>
              </a:spcAft>
              <a:buSzPts val="1632"/>
              <a:buChar char="🞂"/>
            </a:pPr>
            <a:r>
              <a:rPr lang="en-US" sz="2400"/>
              <a:t>Improve performance by removing bottlenecks</a:t>
            </a:r>
            <a:endParaRPr/>
          </a:p>
          <a:p>
            <a:pPr indent="-256032" lvl="0" marL="365760" rtl="0" algn="l">
              <a:spcBef>
                <a:spcPts val="400"/>
              </a:spcBef>
              <a:spcAft>
                <a:spcPts val="0"/>
              </a:spcAft>
              <a:buSzPts val="1632"/>
              <a:buChar char="🞂"/>
            </a:pPr>
            <a:r>
              <a:rPr lang="en-US" sz="2400"/>
              <a:t>OS must provide means of computing and displaying measures of system behavior</a:t>
            </a:r>
            <a:endParaRPr sz="2400">
              <a:solidFill>
                <a:srgbClr val="000000"/>
              </a:solidFill>
            </a:endParaRPr>
          </a:p>
          <a:p>
            <a:pPr indent="-256032" lvl="0" marL="365760" rtl="0" algn="l">
              <a:spcBef>
                <a:spcPts val="400"/>
              </a:spcBef>
              <a:spcAft>
                <a:spcPts val="0"/>
              </a:spcAft>
              <a:buSzPts val="1632"/>
              <a:buChar char="🞂"/>
            </a:pPr>
            <a:r>
              <a:rPr lang="en-US" sz="2400">
                <a:solidFill>
                  <a:srgbClr val="000000"/>
                </a:solidFill>
              </a:rPr>
              <a:t>For example, “top” program or Windows Task Manager</a:t>
            </a:r>
            <a:endParaRPr sz="2400"/>
          </a:p>
        </p:txBody>
      </p:sp>
      <p:pic>
        <p:nvPicPr>
          <p:cNvPr id="402" name="Google Shape;402;p40"/>
          <p:cNvPicPr preferRelativeResize="0"/>
          <p:nvPr/>
        </p:nvPicPr>
        <p:blipFill rotWithShape="1">
          <a:blip r:embed="rId3">
            <a:alphaModFix/>
          </a:blip>
          <a:srcRect b="0" l="0" r="0" t="0"/>
          <a:stretch/>
        </p:blipFill>
        <p:spPr>
          <a:xfrm>
            <a:off x="2943225" y="3429000"/>
            <a:ext cx="5499893" cy="326866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1"/>
          <p:cNvSpPr txBox="1"/>
          <p:nvPr>
            <p:ph idx="1" type="body"/>
          </p:nvPr>
        </p:nvSpPr>
        <p:spPr>
          <a:xfrm>
            <a:off x="806450" y="1233488"/>
            <a:ext cx="6854825" cy="4530725"/>
          </a:xfrm>
          <a:prstGeom prst="rect">
            <a:avLst/>
          </a:prstGeom>
          <a:noFill/>
          <a:ln>
            <a:noFill/>
          </a:ln>
        </p:spPr>
        <p:txBody>
          <a:bodyPr anchorCtr="0" anchor="t" bIns="45700" lIns="91425" spcFirstLastPara="1" rIns="91425" wrap="square" tIns="45700">
            <a:normAutofit/>
          </a:bodyPr>
          <a:lstStyle/>
          <a:p>
            <a:pPr indent="-256032" lvl="0" marL="365760" rtl="0" algn="l">
              <a:spcBef>
                <a:spcPts val="0"/>
              </a:spcBef>
              <a:spcAft>
                <a:spcPts val="0"/>
              </a:spcAft>
              <a:buSzPts val="1836"/>
              <a:buFont typeface="Arial"/>
              <a:buChar char="●"/>
            </a:pPr>
            <a:r>
              <a:rPr b="1" lang="en-US">
                <a:solidFill>
                  <a:srgbClr val="3366FF"/>
                </a:solidFill>
              </a:rPr>
              <a:t>SYSGEN</a:t>
            </a:r>
            <a:r>
              <a:rPr lang="en-US"/>
              <a:t> program obtains information concerning the specific configuration of the hardware system</a:t>
            </a:r>
            <a:endParaRPr/>
          </a:p>
          <a:p>
            <a:pPr indent="-228600" lvl="1" marL="621792" rtl="0" algn="l">
              <a:spcBef>
                <a:spcPts val="324"/>
              </a:spcBef>
              <a:spcAft>
                <a:spcPts val="0"/>
              </a:spcAft>
              <a:buSzPts val="2300"/>
              <a:buFont typeface="Arial"/>
              <a:buChar char="●"/>
            </a:pPr>
            <a:r>
              <a:rPr lang="en-US"/>
              <a:t>Used to build system-specific compiled kernel or system-tuned</a:t>
            </a:r>
            <a:endParaRPr/>
          </a:p>
          <a:p>
            <a:pPr indent="-139446" lvl="0" marL="365760" rtl="0" algn="l">
              <a:spcBef>
                <a:spcPts val="400"/>
              </a:spcBef>
              <a:spcAft>
                <a:spcPts val="0"/>
              </a:spcAft>
              <a:buSzPts val="1836"/>
              <a:buFont typeface="Arial"/>
              <a:buNone/>
            </a:pPr>
            <a:r>
              <a:t/>
            </a:r>
            <a:endParaRPr/>
          </a:p>
          <a:p>
            <a:pPr indent="0" lvl="0" marL="0" rtl="0" algn="l">
              <a:spcBef>
                <a:spcPts val="400"/>
              </a:spcBef>
              <a:spcAft>
                <a:spcPts val="0"/>
              </a:spcAft>
              <a:buSzPts val="1836"/>
              <a:buFont typeface="Arial"/>
              <a:buNone/>
            </a:pPr>
            <a:r>
              <a:t/>
            </a:r>
            <a:endParaRPr/>
          </a:p>
        </p:txBody>
      </p:sp>
      <p:sp>
        <p:nvSpPr>
          <p:cNvPr id="409" name="Google Shape;409;p41"/>
          <p:cNvSpPr txBox="1"/>
          <p:nvPr>
            <p:ph type="title"/>
          </p:nvPr>
        </p:nvSpPr>
        <p:spPr>
          <a:xfrm>
            <a:off x="1108075" y="166688"/>
            <a:ext cx="7578725" cy="576262"/>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100000"/>
              <a:buFont typeface="Lucida Sans"/>
              <a:buNone/>
            </a:pPr>
            <a:r>
              <a:rPr lang="en-US"/>
              <a:t>Operating System Generation</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000"/>
              <a:buFont typeface="Lucida Sans"/>
              <a:buNone/>
            </a:pPr>
            <a:r>
              <a:rPr lang="en-US" sz="3000"/>
              <a:t>Tracing</a:t>
            </a:r>
            <a:endParaRPr/>
          </a:p>
        </p:txBody>
      </p:sp>
      <p:sp>
        <p:nvSpPr>
          <p:cNvPr id="416" name="Google Shape;416;p42"/>
          <p:cNvSpPr txBox="1"/>
          <p:nvPr/>
        </p:nvSpPr>
        <p:spPr>
          <a:xfrm>
            <a:off x="806450" y="1233488"/>
            <a:ext cx="7713663" cy="4910137"/>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993300"/>
              </a:buClr>
              <a:buSzPts val="1620"/>
              <a:buFont typeface="Arial"/>
              <a:buChar char="●"/>
            </a:pPr>
            <a:r>
              <a:rPr lang="en-US" sz="1800">
                <a:solidFill>
                  <a:srgbClr val="000000"/>
                </a:solidFill>
                <a:latin typeface="Helvetica Neue"/>
                <a:ea typeface="Helvetica Neue"/>
                <a:cs typeface="Helvetica Neue"/>
                <a:sym typeface="Helvetica Neue"/>
              </a:rPr>
              <a:t>Collects data for a specific event, such as steps involved in a system call invocation</a:t>
            </a:r>
            <a:endParaRPr/>
          </a:p>
          <a:p>
            <a:pPr indent="-342900" lvl="0" marL="342900" marR="0" rtl="0" algn="l">
              <a:spcBef>
                <a:spcPts val="630"/>
              </a:spcBef>
              <a:spcAft>
                <a:spcPts val="0"/>
              </a:spcAft>
              <a:buClr>
                <a:srgbClr val="993300"/>
              </a:buClr>
              <a:buSzPts val="1620"/>
              <a:buFont typeface="Arial"/>
              <a:buChar char="●"/>
            </a:pPr>
            <a:r>
              <a:rPr lang="en-US" sz="1800">
                <a:solidFill>
                  <a:srgbClr val="000000"/>
                </a:solidFill>
                <a:latin typeface="Helvetica Neue"/>
                <a:ea typeface="Helvetica Neue"/>
                <a:cs typeface="Helvetica Neue"/>
                <a:sym typeface="Helvetica Neue"/>
              </a:rPr>
              <a:t>Tools include</a:t>
            </a:r>
            <a:endParaRPr/>
          </a:p>
          <a:p>
            <a:pPr indent="-228600" lvl="2" marL="1143000" marR="0" rtl="0" algn="l">
              <a:spcBef>
                <a:spcPts val="630"/>
              </a:spcBef>
              <a:spcAft>
                <a:spcPts val="0"/>
              </a:spcAft>
              <a:buClr>
                <a:srgbClr val="993300"/>
              </a:buClr>
              <a:buSzPts val="1620"/>
              <a:buFont typeface="Arial"/>
              <a:buChar char="●"/>
            </a:pPr>
            <a:r>
              <a:rPr b="0" i="0" lang="en-US" sz="1800" u="none" cap="none" strike="noStrike">
                <a:solidFill>
                  <a:srgbClr val="000000"/>
                </a:solidFill>
                <a:latin typeface="Helvetica Neue"/>
                <a:ea typeface="Helvetica Neue"/>
                <a:cs typeface="Helvetica Neue"/>
                <a:sym typeface="Helvetica Neue"/>
              </a:rPr>
              <a:t>strace – trace system calls invoked by a process</a:t>
            </a:r>
            <a:endParaRPr/>
          </a:p>
          <a:p>
            <a:pPr indent="-228600" lvl="2" marL="1143000" marR="0" rtl="0" algn="l">
              <a:spcBef>
                <a:spcPts val="630"/>
              </a:spcBef>
              <a:spcAft>
                <a:spcPts val="0"/>
              </a:spcAft>
              <a:buClr>
                <a:srgbClr val="993300"/>
              </a:buClr>
              <a:buSzPts val="1620"/>
              <a:buFont typeface="Arial"/>
              <a:buChar char="●"/>
            </a:pPr>
            <a:r>
              <a:rPr b="0" i="0" lang="en-US" sz="1800" u="none" cap="none" strike="noStrike">
                <a:solidFill>
                  <a:srgbClr val="000000"/>
                </a:solidFill>
                <a:latin typeface="Helvetica Neue"/>
                <a:ea typeface="Helvetica Neue"/>
                <a:cs typeface="Helvetica Neue"/>
                <a:sym typeface="Helvetica Neue"/>
              </a:rPr>
              <a:t>gdb – source-level debugger</a:t>
            </a:r>
            <a:endParaRPr/>
          </a:p>
          <a:p>
            <a:pPr indent="-228600" lvl="2" marL="1143000" marR="0" rtl="0" algn="l">
              <a:spcBef>
                <a:spcPts val="630"/>
              </a:spcBef>
              <a:spcAft>
                <a:spcPts val="0"/>
              </a:spcAft>
              <a:buClr>
                <a:srgbClr val="993300"/>
              </a:buClr>
              <a:buSzPts val="1620"/>
              <a:buFont typeface="Arial"/>
              <a:buChar char="●"/>
            </a:pPr>
            <a:r>
              <a:rPr b="0" i="0" lang="en-US" sz="1800" u="none" cap="none" strike="noStrike">
                <a:solidFill>
                  <a:srgbClr val="000000"/>
                </a:solidFill>
                <a:latin typeface="Helvetica Neue"/>
                <a:ea typeface="Helvetica Neue"/>
                <a:cs typeface="Helvetica Neue"/>
                <a:sym typeface="Helvetica Neue"/>
              </a:rPr>
              <a:t>perf – collection of Linux performance tools</a:t>
            </a:r>
            <a:endParaRPr/>
          </a:p>
          <a:p>
            <a:pPr indent="-228600" lvl="2" marL="1143000" marR="0" rtl="0" algn="l">
              <a:spcBef>
                <a:spcPts val="630"/>
              </a:spcBef>
              <a:spcAft>
                <a:spcPts val="0"/>
              </a:spcAft>
              <a:buClr>
                <a:srgbClr val="993300"/>
              </a:buClr>
              <a:buSzPts val="1620"/>
              <a:buFont typeface="Arial"/>
              <a:buChar char="●"/>
            </a:pPr>
            <a:r>
              <a:rPr b="0" i="0" lang="en-US" sz="1800" u="none" cap="none" strike="noStrike">
                <a:solidFill>
                  <a:srgbClr val="000000"/>
                </a:solidFill>
                <a:latin typeface="Helvetica Neue"/>
                <a:ea typeface="Helvetica Neue"/>
                <a:cs typeface="Helvetica Neue"/>
                <a:sym typeface="Helvetica Neue"/>
              </a:rPr>
              <a:t>tcpdump – collects network packets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3"/>
          <p:cNvSpPr txBox="1"/>
          <p:nvPr>
            <p:ph idx="4294967295" type="title"/>
          </p:nvPr>
        </p:nvSpPr>
        <p:spPr>
          <a:xfrm>
            <a:off x="914400" y="136525"/>
            <a:ext cx="8229600" cy="576263"/>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000"/>
              <a:buFont typeface="Lucida Sans"/>
              <a:buNone/>
            </a:pPr>
            <a:r>
              <a:rPr lang="en-US" sz="3000"/>
              <a:t>BCC</a:t>
            </a:r>
            <a:endParaRPr/>
          </a:p>
        </p:txBody>
      </p:sp>
      <p:sp>
        <p:nvSpPr>
          <p:cNvPr id="423" name="Google Shape;423;p43"/>
          <p:cNvSpPr txBox="1"/>
          <p:nvPr/>
        </p:nvSpPr>
        <p:spPr>
          <a:xfrm>
            <a:off x="806450" y="1233488"/>
            <a:ext cx="7766050" cy="4910137"/>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993300"/>
              </a:buClr>
              <a:buSzPts val="1620"/>
              <a:buFont typeface="Arial"/>
              <a:buChar char="●"/>
            </a:pPr>
            <a:r>
              <a:rPr lang="en-US" sz="1800">
                <a:solidFill>
                  <a:srgbClr val="000000"/>
                </a:solidFill>
                <a:latin typeface="Helvetica Neue"/>
                <a:ea typeface="Helvetica Neue"/>
                <a:cs typeface="Helvetica Neue"/>
                <a:sym typeface="Helvetica Neue"/>
              </a:rPr>
              <a:t>Debugging interactions between user-level and kernel code nearly impossible without toolset that understands both and an instrument their actions</a:t>
            </a:r>
            <a:endParaRPr/>
          </a:p>
          <a:p>
            <a:pPr indent="-342900" lvl="0" marL="342900" marR="0" rtl="0" algn="l">
              <a:spcBef>
                <a:spcPts val="630"/>
              </a:spcBef>
              <a:spcAft>
                <a:spcPts val="0"/>
              </a:spcAft>
              <a:buClr>
                <a:srgbClr val="993300"/>
              </a:buClr>
              <a:buSzPts val="1620"/>
              <a:buFont typeface="Arial"/>
              <a:buChar char="●"/>
            </a:pPr>
            <a:r>
              <a:rPr lang="en-US" sz="1800">
                <a:solidFill>
                  <a:srgbClr val="000000"/>
                </a:solidFill>
                <a:latin typeface="Helvetica Neue"/>
                <a:ea typeface="Helvetica Neue"/>
                <a:cs typeface="Helvetica Neue"/>
                <a:sym typeface="Helvetica Neue"/>
              </a:rPr>
              <a:t>BCC (BPF Compiler Collection) is a rich toolkit providing tracing features for Linux</a:t>
            </a:r>
            <a:endParaRPr/>
          </a:p>
          <a:p>
            <a:pPr indent="-285750" lvl="1" marL="742950" marR="0" rtl="0" algn="l">
              <a:spcBef>
                <a:spcPts val="630"/>
              </a:spcBef>
              <a:spcAft>
                <a:spcPts val="0"/>
              </a:spcAft>
              <a:buClr>
                <a:srgbClr val="993300"/>
              </a:buClr>
              <a:buSzPts val="1620"/>
              <a:buFont typeface="Arial"/>
              <a:buChar char="●"/>
            </a:pPr>
            <a:r>
              <a:rPr b="0" i="0" lang="en-US" sz="1800" u="none" cap="none" strike="noStrike">
                <a:solidFill>
                  <a:srgbClr val="000000"/>
                </a:solidFill>
                <a:latin typeface="Helvetica Neue"/>
                <a:ea typeface="Helvetica Neue"/>
                <a:cs typeface="Helvetica Neue"/>
                <a:sym typeface="Helvetica Neue"/>
              </a:rPr>
              <a:t>See also the original DTrace</a:t>
            </a:r>
            <a:endParaRPr/>
          </a:p>
          <a:p>
            <a:pPr indent="-342900" lvl="0" marL="342900" marR="0" rtl="0" algn="l">
              <a:spcBef>
                <a:spcPts val="630"/>
              </a:spcBef>
              <a:spcAft>
                <a:spcPts val="0"/>
              </a:spcAft>
              <a:buClr>
                <a:srgbClr val="993300"/>
              </a:buClr>
              <a:buSzPts val="1620"/>
              <a:buFont typeface="Arial"/>
              <a:buChar char="●"/>
            </a:pPr>
            <a:r>
              <a:rPr lang="en-US" sz="1800">
                <a:solidFill>
                  <a:srgbClr val="000000"/>
                </a:solidFill>
                <a:latin typeface="Helvetica Neue"/>
                <a:ea typeface="Helvetica Neue"/>
                <a:cs typeface="Helvetica Neue"/>
                <a:sym typeface="Helvetica Neue"/>
              </a:rPr>
              <a:t>For example, disksnoop.py traces disk I/O activity</a:t>
            </a:r>
            <a:endParaRPr/>
          </a:p>
          <a:p>
            <a:pPr indent="-240030" lvl="0" marL="342900" marR="0" rtl="0" algn="l">
              <a:spcBef>
                <a:spcPts val="630"/>
              </a:spcBef>
              <a:spcAft>
                <a:spcPts val="0"/>
              </a:spcAft>
              <a:buClr>
                <a:srgbClr val="993300"/>
              </a:buClr>
              <a:buSzPts val="1620"/>
              <a:buFont typeface="Arial"/>
              <a:buNone/>
            </a:pPr>
            <a:r>
              <a:t/>
            </a:r>
            <a:endParaRPr sz="1800">
              <a:solidFill>
                <a:srgbClr val="000000"/>
              </a:solidFill>
              <a:latin typeface="Helvetica Neue"/>
              <a:ea typeface="Helvetica Neue"/>
              <a:cs typeface="Helvetica Neue"/>
              <a:sym typeface="Helvetica Neue"/>
            </a:endParaRPr>
          </a:p>
          <a:p>
            <a:pPr indent="-240030" lvl="0" marL="342900" marR="0" rtl="0" algn="l">
              <a:spcBef>
                <a:spcPts val="630"/>
              </a:spcBef>
              <a:spcAft>
                <a:spcPts val="0"/>
              </a:spcAft>
              <a:buClr>
                <a:srgbClr val="993300"/>
              </a:buClr>
              <a:buSzPts val="1620"/>
              <a:buFont typeface="Arial"/>
              <a:buNone/>
            </a:pPr>
            <a:r>
              <a:t/>
            </a:r>
            <a:endParaRPr sz="1800">
              <a:solidFill>
                <a:srgbClr val="000000"/>
              </a:solidFill>
              <a:latin typeface="Helvetica Neue"/>
              <a:ea typeface="Helvetica Neue"/>
              <a:cs typeface="Helvetica Neue"/>
              <a:sym typeface="Helvetica Neue"/>
            </a:endParaRPr>
          </a:p>
          <a:p>
            <a:pPr indent="-240030" lvl="0" marL="342900" marR="0" rtl="0" algn="l">
              <a:spcBef>
                <a:spcPts val="630"/>
              </a:spcBef>
              <a:spcAft>
                <a:spcPts val="0"/>
              </a:spcAft>
              <a:buClr>
                <a:srgbClr val="993300"/>
              </a:buClr>
              <a:buSzPts val="1620"/>
              <a:buFont typeface="Arial"/>
              <a:buNone/>
            </a:pPr>
            <a:r>
              <a:t/>
            </a:r>
            <a:endParaRPr sz="1800">
              <a:solidFill>
                <a:srgbClr val="000000"/>
              </a:solidFill>
              <a:latin typeface="Helvetica Neue"/>
              <a:ea typeface="Helvetica Neue"/>
              <a:cs typeface="Helvetica Neue"/>
              <a:sym typeface="Helvetica Neue"/>
            </a:endParaRPr>
          </a:p>
          <a:p>
            <a:pPr indent="-240030" lvl="0" marL="342900" marR="0" rtl="0" algn="l">
              <a:spcBef>
                <a:spcPts val="630"/>
              </a:spcBef>
              <a:spcAft>
                <a:spcPts val="0"/>
              </a:spcAft>
              <a:buClr>
                <a:srgbClr val="993300"/>
              </a:buClr>
              <a:buSzPts val="1620"/>
              <a:buFont typeface="Arial"/>
              <a:buNone/>
            </a:pPr>
            <a:r>
              <a:t/>
            </a:r>
            <a:endParaRPr sz="1800">
              <a:solidFill>
                <a:srgbClr val="000000"/>
              </a:solidFill>
              <a:latin typeface="Helvetica Neue"/>
              <a:ea typeface="Helvetica Neue"/>
              <a:cs typeface="Helvetica Neue"/>
              <a:sym typeface="Helvetica Neue"/>
            </a:endParaRPr>
          </a:p>
          <a:p>
            <a:pPr indent="-342900" lvl="0" marL="342900" marR="0" rtl="0" algn="l">
              <a:spcBef>
                <a:spcPts val="630"/>
              </a:spcBef>
              <a:spcAft>
                <a:spcPts val="0"/>
              </a:spcAft>
              <a:buClr>
                <a:srgbClr val="993300"/>
              </a:buClr>
              <a:buSzPts val="1620"/>
              <a:buFont typeface="Arial"/>
              <a:buChar char="●"/>
            </a:pPr>
            <a:r>
              <a:rPr lang="en-US" sz="1800">
                <a:solidFill>
                  <a:srgbClr val="000000"/>
                </a:solidFill>
                <a:latin typeface="Helvetica Neue"/>
                <a:ea typeface="Helvetica Neue"/>
                <a:cs typeface="Helvetica Neue"/>
                <a:sym typeface="Helvetica Neue"/>
              </a:rPr>
              <a:t>Many other tools (next slide)</a:t>
            </a:r>
            <a:endParaRPr/>
          </a:p>
        </p:txBody>
      </p:sp>
      <p:pic>
        <p:nvPicPr>
          <p:cNvPr id="424" name="Google Shape;424;p43"/>
          <p:cNvPicPr preferRelativeResize="0"/>
          <p:nvPr/>
        </p:nvPicPr>
        <p:blipFill rotWithShape="1">
          <a:blip r:embed="rId3">
            <a:alphaModFix/>
          </a:blip>
          <a:srcRect b="0" l="0" r="0" t="0"/>
          <a:stretch/>
        </p:blipFill>
        <p:spPr>
          <a:xfrm>
            <a:off x="1628775" y="3549650"/>
            <a:ext cx="4953000" cy="12954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4"/>
          <p:cNvSpPr txBox="1"/>
          <p:nvPr>
            <p:ph idx="4294967295" type="title"/>
          </p:nvPr>
        </p:nvSpPr>
        <p:spPr>
          <a:xfrm>
            <a:off x="914400" y="136525"/>
            <a:ext cx="8229600" cy="576263"/>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000"/>
              <a:buFont typeface="Lucida Sans"/>
              <a:buNone/>
            </a:pPr>
            <a:r>
              <a:rPr lang="en-US" sz="3000"/>
              <a:t>Linux bcc/BPF Tracing Tools</a:t>
            </a:r>
            <a:endParaRPr/>
          </a:p>
        </p:txBody>
      </p:sp>
      <p:pic>
        <p:nvPicPr>
          <p:cNvPr id="431" name="Google Shape;431;p44"/>
          <p:cNvPicPr preferRelativeResize="0"/>
          <p:nvPr/>
        </p:nvPicPr>
        <p:blipFill rotWithShape="1">
          <a:blip r:embed="rId3">
            <a:alphaModFix/>
          </a:blip>
          <a:srcRect b="0" l="0" r="0" t="0"/>
          <a:stretch/>
        </p:blipFill>
        <p:spPr>
          <a:xfrm>
            <a:off x="704850" y="914400"/>
            <a:ext cx="7531100" cy="5270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5"/>
          <p:cNvSpPr txBox="1"/>
          <p:nvPr>
            <p:ph type="title"/>
          </p:nvPr>
        </p:nvSpPr>
        <p:spPr>
          <a:xfrm>
            <a:off x="992188" y="141288"/>
            <a:ext cx="8229600" cy="576262"/>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100000"/>
              <a:buFont typeface="Lucida Sans"/>
              <a:buNone/>
            </a:pPr>
            <a:r>
              <a:rPr lang="en-US"/>
              <a:t>A View of Operating System Services</a:t>
            </a:r>
            <a:endParaRPr/>
          </a:p>
        </p:txBody>
      </p:sp>
      <p:pic>
        <p:nvPicPr>
          <p:cNvPr descr="2" id="150" name="Google Shape;150;p5"/>
          <p:cNvPicPr preferRelativeResize="0"/>
          <p:nvPr/>
        </p:nvPicPr>
        <p:blipFill rotWithShape="1">
          <a:blip r:embed="rId3">
            <a:alphaModFix/>
          </a:blip>
          <a:srcRect b="0" l="0" r="0" t="0"/>
          <a:stretch/>
        </p:blipFill>
        <p:spPr>
          <a:xfrm>
            <a:off x="220717" y="1601788"/>
            <a:ext cx="8529145" cy="446793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6"/>
          <p:cNvSpPr txBox="1"/>
          <p:nvPr>
            <p:ph idx="1" type="body"/>
          </p:nvPr>
        </p:nvSpPr>
        <p:spPr>
          <a:xfrm>
            <a:off x="762000" y="1223963"/>
            <a:ext cx="7121525" cy="4483100"/>
          </a:xfrm>
          <a:prstGeom prst="rect">
            <a:avLst/>
          </a:prstGeom>
          <a:noFill/>
          <a:ln>
            <a:noFill/>
          </a:ln>
        </p:spPr>
        <p:txBody>
          <a:bodyPr anchorCtr="0" anchor="t" bIns="45700" lIns="91425" spcFirstLastPara="1" rIns="91425" wrap="square" tIns="45700">
            <a:normAutofit/>
          </a:bodyPr>
          <a:lstStyle/>
          <a:p>
            <a:pPr indent="-256032" lvl="0" marL="365760" rtl="0" algn="l">
              <a:spcBef>
                <a:spcPts val="0"/>
              </a:spcBef>
              <a:spcAft>
                <a:spcPts val="0"/>
              </a:spcAft>
              <a:buSzPts val="1836"/>
              <a:buFont typeface="Arial"/>
              <a:buNone/>
            </a:pPr>
            <a:r>
              <a:rPr lang="en-US"/>
              <a:t>CLI or </a:t>
            </a:r>
            <a:r>
              <a:rPr b="1" lang="en-US">
                <a:solidFill>
                  <a:srgbClr val="3366FF"/>
                </a:solidFill>
              </a:rPr>
              <a:t>command interpreter</a:t>
            </a:r>
            <a:r>
              <a:rPr lang="en-US">
                <a:solidFill>
                  <a:srgbClr val="3366FF"/>
                </a:solidFill>
              </a:rPr>
              <a:t> </a:t>
            </a:r>
            <a:r>
              <a:rPr lang="en-US"/>
              <a:t>allows direct command entry</a:t>
            </a:r>
            <a:endParaRPr/>
          </a:p>
          <a:p>
            <a:pPr indent="-82550" lvl="1" marL="621792" rtl="0" algn="l">
              <a:spcBef>
                <a:spcPts val="324"/>
              </a:spcBef>
              <a:spcAft>
                <a:spcPts val="0"/>
              </a:spcAft>
              <a:buSzPts val="2300"/>
              <a:buNone/>
            </a:pPr>
            <a:r>
              <a:t/>
            </a:r>
            <a:endParaRPr/>
          </a:p>
          <a:p>
            <a:pPr indent="-228600" lvl="1" marL="621792" rtl="0" algn="l">
              <a:spcBef>
                <a:spcPts val="324"/>
              </a:spcBef>
              <a:spcAft>
                <a:spcPts val="0"/>
              </a:spcAft>
              <a:buSzPts val="2300"/>
              <a:buChar char="◦"/>
            </a:pPr>
            <a:r>
              <a:rPr lang="en-US"/>
              <a:t>Sometimes multiple flavors implemented – </a:t>
            </a:r>
            <a:r>
              <a:rPr b="1" lang="en-US">
                <a:solidFill>
                  <a:srgbClr val="3366FF"/>
                </a:solidFill>
              </a:rPr>
              <a:t>shells</a:t>
            </a:r>
            <a:endParaRPr/>
          </a:p>
          <a:p>
            <a:pPr indent="-228600" lvl="1" marL="621792" rtl="0" algn="l">
              <a:spcBef>
                <a:spcPts val="324"/>
              </a:spcBef>
              <a:spcAft>
                <a:spcPts val="0"/>
              </a:spcAft>
              <a:buSzPts val="2300"/>
              <a:buChar char="◦"/>
            </a:pPr>
            <a:r>
              <a:rPr lang="en-US"/>
              <a:t>Primarily fetches a command from user and executes it</a:t>
            </a:r>
            <a:endParaRPr/>
          </a:p>
          <a:p>
            <a:pPr indent="-228600" lvl="1" marL="621792" rtl="0" algn="l">
              <a:spcBef>
                <a:spcPts val="324"/>
              </a:spcBef>
              <a:spcAft>
                <a:spcPts val="0"/>
              </a:spcAft>
              <a:buSzPts val="2300"/>
              <a:buChar char="◦"/>
            </a:pPr>
            <a:r>
              <a:rPr lang="en-US"/>
              <a:t>Sometimes commands built-in, sometimes just names of programs</a:t>
            </a:r>
            <a:endParaRPr/>
          </a:p>
          <a:p>
            <a:pPr indent="-95250" lvl="2" marL="859536" rtl="0" algn="l">
              <a:spcBef>
                <a:spcPts val="350"/>
              </a:spcBef>
              <a:spcAft>
                <a:spcPts val="0"/>
              </a:spcAft>
              <a:buSzPts val="2100"/>
              <a:buNone/>
            </a:pPr>
            <a:r>
              <a:t/>
            </a:r>
            <a:endParaRPr/>
          </a:p>
        </p:txBody>
      </p:sp>
      <p:sp>
        <p:nvSpPr>
          <p:cNvPr id="157" name="Google Shape;157;p6"/>
          <p:cNvSpPr txBox="1"/>
          <p:nvPr>
            <p:ph type="title"/>
          </p:nvPr>
        </p:nvSpPr>
        <p:spPr>
          <a:xfrm>
            <a:off x="1008063" y="146050"/>
            <a:ext cx="8229600" cy="576263"/>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2800"/>
              <a:buFont typeface="Lucida Sans"/>
              <a:buNone/>
            </a:pPr>
            <a:r>
              <a:rPr lang="en-US" sz="2800"/>
              <a:t>User Operating System Interface - CLI</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7"/>
          <p:cNvSpPr txBox="1"/>
          <p:nvPr>
            <p:ph idx="1" type="body"/>
          </p:nvPr>
        </p:nvSpPr>
        <p:spPr>
          <a:xfrm>
            <a:off x="838200" y="1154113"/>
            <a:ext cx="7327900" cy="4530725"/>
          </a:xfrm>
          <a:prstGeom prst="rect">
            <a:avLst/>
          </a:prstGeom>
          <a:noFill/>
          <a:ln>
            <a:noFill/>
          </a:ln>
        </p:spPr>
        <p:txBody>
          <a:bodyPr anchorCtr="0" anchor="t" bIns="45700" lIns="91425" spcFirstLastPara="1" rIns="91425" wrap="square" tIns="45700">
            <a:normAutofit lnSpcReduction="10000"/>
          </a:bodyPr>
          <a:lstStyle/>
          <a:p>
            <a:pPr indent="-256032" lvl="0" marL="365760" rtl="0" algn="l">
              <a:spcBef>
                <a:spcPts val="0"/>
              </a:spcBef>
              <a:spcAft>
                <a:spcPts val="0"/>
              </a:spcAft>
              <a:buSzPts val="1836"/>
              <a:buChar char="🞂"/>
            </a:pPr>
            <a:r>
              <a:rPr lang="en-US"/>
              <a:t>User-friendly </a:t>
            </a:r>
            <a:r>
              <a:rPr b="1" lang="en-US">
                <a:solidFill>
                  <a:srgbClr val="3366FF"/>
                </a:solidFill>
              </a:rPr>
              <a:t>desktop</a:t>
            </a:r>
            <a:r>
              <a:rPr lang="en-US"/>
              <a:t> metaphor interface</a:t>
            </a:r>
            <a:endParaRPr/>
          </a:p>
          <a:p>
            <a:pPr indent="-228600" lvl="1" marL="621792" rtl="0" algn="l">
              <a:spcBef>
                <a:spcPts val="324"/>
              </a:spcBef>
              <a:spcAft>
                <a:spcPts val="0"/>
              </a:spcAft>
              <a:buSzPts val="2300"/>
              <a:buChar char="◦"/>
            </a:pPr>
            <a:r>
              <a:rPr lang="en-US"/>
              <a:t>Usually mouse, keyboard, and monitor</a:t>
            </a:r>
            <a:endParaRPr/>
          </a:p>
          <a:p>
            <a:pPr indent="-228600" lvl="1" marL="621792" rtl="0" algn="l">
              <a:spcBef>
                <a:spcPts val="324"/>
              </a:spcBef>
              <a:spcAft>
                <a:spcPts val="0"/>
              </a:spcAft>
              <a:buSzPts val="2300"/>
              <a:buChar char="◦"/>
            </a:pPr>
            <a:r>
              <a:rPr b="1" lang="en-US">
                <a:solidFill>
                  <a:srgbClr val="3366FF"/>
                </a:solidFill>
              </a:rPr>
              <a:t>Icons</a:t>
            </a:r>
            <a:r>
              <a:rPr lang="en-US"/>
              <a:t> represent files, programs, actions, etc</a:t>
            </a:r>
            <a:endParaRPr/>
          </a:p>
          <a:p>
            <a:pPr indent="-228600" lvl="1" marL="621792" rtl="0" algn="l">
              <a:spcBef>
                <a:spcPts val="324"/>
              </a:spcBef>
              <a:spcAft>
                <a:spcPts val="0"/>
              </a:spcAft>
              <a:buSzPts val="2300"/>
              <a:buChar char="◦"/>
            </a:pPr>
            <a:r>
              <a:rPr lang="en-US"/>
              <a:t>Various mouse buttons over objects in the interface cause various actions (provide information, options, execute function, open directory (known as a </a:t>
            </a:r>
            <a:r>
              <a:rPr b="1" lang="en-US">
                <a:solidFill>
                  <a:srgbClr val="3366FF"/>
                </a:solidFill>
              </a:rPr>
              <a:t>folder</a:t>
            </a:r>
            <a:r>
              <a:rPr lang="en-US"/>
              <a:t>)</a:t>
            </a:r>
            <a:endParaRPr/>
          </a:p>
          <a:p>
            <a:pPr indent="-256032" lvl="0" marL="365760" rtl="0" algn="l">
              <a:spcBef>
                <a:spcPts val="400"/>
              </a:spcBef>
              <a:spcAft>
                <a:spcPts val="0"/>
              </a:spcAft>
              <a:buSzPts val="1836"/>
              <a:buChar char="🞂"/>
            </a:pPr>
            <a:r>
              <a:rPr lang="en-US"/>
              <a:t>Many systems now include both CLI and GUI interfaces</a:t>
            </a:r>
            <a:endParaRPr/>
          </a:p>
          <a:p>
            <a:pPr indent="-228600" lvl="1" marL="621792" rtl="0" algn="l">
              <a:spcBef>
                <a:spcPts val="324"/>
              </a:spcBef>
              <a:spcAft>
                <a:spcPts val="0"/>
              </a:spcAft>
              <a:buSzPts val="2300"/>
              <a:buChar char="◦"/>
            </a:pPr>
            <a:r>
              <a:rPr lang="en-US"/>
              <a:t>Unix and Linux have CLI with optional GUI interfaces (CDE, KDE, GNOME)</a:t>
            </a:r>
            <a:endParaRPr/>
          </a:p>
          <a:p>
            <a:pPr indent="-82550" lvl="1" marL="621792" rtl="0" algn="l">
              <a:spcBef>
                <a:spcPts val="324"/>
              </a:spcBef>
              <a:spcAft>
                <a:spcPts val="0"/>
              </a:spcAft>
              <a:buSzPts val="2300"/>
              <a:buNone/>
            </a:pPr>
            <a:r>
              <a:t/>
            </a:r>
            <a:endParaRPr/>
          </a:p>
        </p:txBody>
      </p:sp>
      <p:sp>
        <p:nvSpPr>
          <p:cNvPr id="164" name="Google Shape;164;p7"/>
          <p:cNvSpPr txBox="1"/>
          <p:nvPr>
            <p:ph type="title"/>
          </p:nvPr>
        </p:nvSpPr>
        <p:spPr>
          <a:xfrm>
            <a:off x="1036638" y="168275"/>
            <a:ext cx="8229600" cy="576263"/>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000"/>
              <a:buFont typeface="Lucida Sans"/>
              <a:buNone/>
            </a:pPr>
            <a:r>
              <a:rPr lang="en-US" sz="3000"/>
              <a:t>User Operating System Interface - GUI</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8"/>
          <p:cNvSpPr txBox="1"/>
          <p:nvPr>
            <p:ph idx="1" type="body"/>
          </p:nvPr>
        </p:nvSpPr>
        <p:spPr>
          <a:xfrm>
            <a:off x="806450" y="1233488"/>
            <a:ext cx="4121150" cy="4530725"/>
          </a:xfrm>
          <a:prstGeom prst="rect">
            <a:avLst/>
          </a:prstGeom>
          <a:noFill/>
          <a:ln>
            <a:noFill/>
          </a:ln>
        </p:spPr>
        <p:txBody>
          <a:bodyPr anchorCtr="0" anchor="t" bIns="45700" lIns="91425" spcFirstLastPara="1" rIns="91425" wrap="square" tIns="45700">
            <a:normAutofit/>
          </a:bodyPr>
          <a:lstStyle/>
          <a:p>
            <a:pPr indent="-256032" lvl="0" marL="365760" rtl="0" algn="l">
              <a:spcBef>
                <a:spcPts val="0"/>
              </a:spcBef>
              <a:spcAft>
                <a:spcPts val="0"/>
              </a:spcAft>
              <a:buSzPts val="1836"/>
              <a:buFont typeface="Arial"/>
              <a:buChar char="●"/>
            </a:pPr>
            <a:r>
              <a:rPr lang="en-US"/>
              <a:t>Touchscreen devices require new interfaces</a:t>
            </a:r>
            <a:endParaRPr/>
          </a:p>
          <a:p>
            <a:pPr indent="-228600" lvl="1" marL="621792" rtl="0" algn="l">
              <a:spcBef>
                <a:spcPts val="324"/>
              </a:spcBef>
              <a:spcAft>
                <a:spcPts val="0"/>
              </a:spcAft>
              <a:buSzPts val="1600"/>
              <a:buFont typeface="Arial"/>
              <a:buChar char="●"/>
            </a:pPr>
            <a:r>
              <a:rPr lang="en-US" sz="1600"/>
              <a:t>Mouse not possible or not desired</a:t>
            </a:r>
            <a:endParaRPr/>
          </a:p>
          <a:p>
            <a:pPr indent="-228600" lvl="1" marL="621792" rtl="0" algn="l">
              <a:spcBef>
                <a:spcPts val="324"/>
              </a:spcBef>
              <a:spcAft>
                <a:spcPts val="0"/>
              </a:spcAft>
              <a:buSzPts val="1600"/>
              <a:buFont typeface="Arial"/>
              <a:buChar char="●"/>
            </a:pPr>
            <a:r>
              <a:rPr lang="en-US" sz="1600"/>
              <a:t>Actions and selection based on gestures</a:t>
            </a:r>
            <a:endParaRPr/>
          </a:p>
          <a:p>
            <a:pPr indent="-228600" lvl="1" marL="621792" rtl="0" algn="l">
              <a:spcBef>
                <a:spcPts val="324"/>
              </a:spcBef>
              <a:spcAft>
                <a:spcPts val="0"/>
              </a:spcAft>
              <a:buSzPts val="1600"/>
              <a:buFont typeface="Arial"/>
              <a:buChar char="●"/>
            </a:pPr>
            <a:r>
              <a:rPr lang="en-US" sz="1600"/>
              <a:t>Virtual keyboard for text entry</a:t>
            </a:r>
            <a:endParaRPr/>
          </a:p>
          <a:p>
            <a:pPr indent="-256032" lvl="0" marL="365760" rtl="0" algn="l">
              <a:spcBef>
                <a:spcPts val="400"/>
              </a:spcBef>
              <a:spcAft>
                <a:spcPts val="0"/>
              </a:spcAft>
              <a:buSzPts val="1088"/>
              <a:buFont typeface="Arial"/>
              <a:buChar char="●"/>
            </a:pPr>
            <a:r>
              <a:rPr lang="en-US" sz="1600"/>
              <a:t>Voice commands.</a:t>
            </a:r>
            <a:endParaRPr/>
          </a:p>
          <a:p>
            <a:pPr indent="0" lvl="0" marL="0" rtl="0" algn="l">
              <a:spcBef>
                <a:spcPts val="400"/>
              </a:spcBef>
              <a:spcAft>
                <a:spcPts val="0"/>
              </a:spcAft>
              <a:buSzPts val="1836"/>
              <a:buFont typeface="Arial"/>
              <a:buNone/>
            </a:pPr>
            <a:r>
              <a:t/>
            </a:r>
            <a:endParaRPr/>
          </a:p>
          <a:p>
            <a:pPr indent="-82550" lvl="1" marL="621792" rtl="0" algn="l">
              <a:spcBef>
                <a:spcPts val="324"/>
              </a:spcBef>
              <a:spcAft>
                <a:spcPts val="0"/>
              </a:spcAft>
              <a:buSzPts val="2300"/>
              <a:buFont typeface="Arial"/>
              <a:buNone/>
            </a:pPr>
            <a:r>
              <a:t/>
            </a:r>
            <a:endParaRPr/>
          </a:p>
        </p:txBody>
      </p:sp>
      <p:sp>
        <p:nvSpPr>
          <p:cNvPr id="171" name="Google Shape;171;p8"/>
          <p:cNvSpPr txBox="1"/>
          <p:nvPr>
            <p:ph type="title"/>
          </p:nvPr>
        </p:nvSpPr>
        <p:spPr>
          <a:xfrm>
            <a:off x="822325" y="182563"/>
            <a:ext cx="8229600" cy="576262"/>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000"/>
              <a:buFont typeface="Lucida Sans"/>
              <a:buNone/>
            </a:pPr>
            <a:r>
              <a:rPr lang="en-US" sz="3000"/>
              <a:t>Touchscreen Interfaces</a:t>
            </a:r>
            <a:endParaRPr/>
          </a:p>
        </p:txBody>
      </p:sp>
      <p:pic>
        <p:nvPicPr>
          <p:cNvPr descr="ipad.pdf" id="172" name="Google Shape;172;p8"/>
          <p:cNvPicPr preferRelativeResize="0"/>
          <p:nvPr/>
        </p:nvPicPr>
        <p:blipFill rotWithShape="1">
          <a:blip r:embed="rId3">
            <a:alphaModFix/>
          </a:blip>
          <a:srcRect b="0" l="0" r="0" t="0"/>
          <a:stretch/>
        </p:blipFill>
        <p:spPr>
          <a:xfrm>
            <a:off x="5065713" y="1343025"/>
            <a:ext cx="3441700" cy="458946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9"/>
          <p:cNvSpPr txBox="1"/>
          <p:nvPr>
            <p:ph idx="1" type="body"/>
          </p:nvPr>
        </p:nvSpPr>
        <p:spPr>
          <a:xfrm>
            <a:off x="949325" y="1106487"/>
            <a:ext cx="7422165" cy="4726753"/>
          </a:xfrm>
          <a:prstGeom prst="rect">
            <a:avLst/>
          </a:prstGeom>
          <a:noFill/>
          <a:ln>
            <a:noFill/>
          </a:ln>
        </p:spPr>
        <p:txBody>
          <a:bodyPr anchorCtr="0" anchor="t" bIns="45700" lIns="91425" spcFirstLastPara="1" rIns="91425" wrap="square" tIns="45700">
            <a:noAutofit/>
          </a:bodyPr>
          <a:lstStyle/>
          <a:p>
            <a:pPr indent="-256032" lvl="0" marL="365760" rtl="0" algn="l">
              <a:lnSpc>
                <a:spcPct val="90000"/>
              </a:lnSpc>
              <a:spcBef>
                <a:spcPts val="0"/>
              </a:spcBef>
              <a:spcAft>
                <a:spcPts val="0"/>
              </a:spcAft>
              <a:buSzPts val="1224"/>
              <a:buChar char="🞂"/>
            </a:pPr>
            <a:r>
              <a:rPr lang="en-US" sz="1800"/>
              <a:t>Programming interface to the services provided by the OS</a:t>
            </a:r>
            <a:endParaRPr/>
          </a:p>
          <a:p>
            <a:pPr indent="-178307" lvl="0" marL="365760" rtl="0" algn="l">
              <a:lnSpc>
                <a:spcPct val="90000"/>
              </a:lnSpc>
              <a:spcBef>
                <a:spcPts val="400"/>
              </a:spcBef>
              <a:spcAft>
                <a:spcPts val="0"/>
              </a:spcAft>
              <a:buSzPts val="1224"/>
              <a:buNone/>
            </a:pPr>
            <a:r>
              <a:t/>
            </a:r>
            <a:endParaRPr sz="1800"/>
          </a:p>
          <a:p>
            <a:pPr indent="-256032" lvl="0" marL="365760" rtl="0" algn="l">
              <a:lnSpc>
                <a:spcPct val="90000"/>
              </a:lnSpc>
              <a:spcBef>
                <a:spcPts val="400"/>
              </a:spcBef>
              <a:spcAft>
                <a:spcPts val="0"/>
              </a:spcAft>
              <a:buSzPts val="1224"/>
              <a:buChar char="🞂"/>
            </a:pPr>
            <a:r>
              <a:rPr lang="en-US" sz="1800"/>
              <a:t>Typically written in a high-level language (C or C++)</a:t>
            </a:r>
            <a:endParaRPr/>
          </a:p>
          <a:p>
            <a:pPr indent="-178307" lvl="0" marL="365760" rtl="0" algn="l">
              <a:lnSpc>
                <a:spcPct val="90000"/>
              </a:lnSpc>
              <a:spcBef>
                <a:spcPts val="400"/>
              </a:spcBef>
              <a:spcAft>
                <a:spcPts val="0"/>
              </a:spcAft>
              <a:buSzPts val="1224"/>
              <a:buNone/>
            </a:pPr>
            <a:r>
              <a:t/>
            </a:r>
            <a:endParaRPr sz="1800"/>
          </a:p>
          <a:p>
            <a:pPr indent="-256032" lvl="0" marL="365760" rtl="0" algn="l">
              <a:lnSpc>
                <a:spcPct val="90000"/>
              </a:lnSpc>
              <a:spcBef>
                <a:spcPts val="400"/>
              </a:spcBef>
              <a:spcAft>
                <a:spcPts val="0"/>
              </a:spcAft>
              <a:buSzPts val="1224"/>
              <a:buChar char="🞂"/>
            </a:pPr>
            <a:r>
              <a:rPr lang="en-US" sz="1800"/>
              <a:t>Mostly accessed by programs via a high-level </a:t>
            </a:r>
            <a:r>
              <a:rPr b="1" lang="en-US" sz="1800">
                <a:solidFill>
                  <a:srgbClr val="3366FF"/>
                </a:solidFill>
              </a:rPr>
              <a:t>Application Programming Interface </a:t>
            </a:r>
            <a:r>
              <a:rPr b="1" lang="en-US" sz="1800">
                <a:solidFill>
                  <a:srgbClr val="000000"/>
                </a:solidFill>
              </a:rPr>
              <a:t>(</a:t>
            </a:r>
            <a:r>
              <a:rPr b="1" lang="en-US" sz="1800">
                <a:solidFill>
                  <a:srgbClr val="3366FF"/>
                </a:solidFill>
              </a:rPr>
              <a:t>API</a:t>
            </a:r>
            <a:r>
              <a:rPr b="1" lang="en-US" sz="1800">
                <a:solidFill>
                  <a:srgbClr val="000000"/>
                </a:solidFill>
              </a:rPr>
              <a:t>)</a:t>
            </a:r>
            <a:r>
              <a:rPr lang="en-US" sz="1800">
                <a:solidFill>
                  <a:srgbClr val="3366FF"/>
                </a:solidFill>
              </a:rPr>
              <a:t> </a:t>
            </a:r>
            <a:r>
              <a:rPr lang="en-US" sz="1800"/>
              <a:t>rather than direct system call use</a:t>
            </a:r>
            <a:endParaRPr/>
          </a:p>
          <a:p>
            <a:pPr indent="-178307" lvl="0" marL="365760" rtl="0" algn="l">
              <a:lnSpc>
                <a:spcPct val="90000"/>
              </a:lnSpc>
              <a:spcBef>
                <a:spcPts val="400"/>
              </a:spcBef>
              <a:spcAft>
                <a:spcPts val="0"/>
              </a:spcAft>
              <a:buSzPts val="1224"/>
              <a:buNone/>
            </a:pPr>
            <a:r>
              <a:t/>
            </a:r>
            <a:endParaRPr sz="1800"/>
          </a:p>
          <a:p>
            <a:pPr indent="-256032" lvl="0" marL="365760" rtl="0" algn="l">
              <a:lnSpc>
                <a:spcPct val="90000"/>
              </a:lnSpc>
              <a:spcBef>
                <a:spcPts val="400"/>
              </a:spcBef>
              <a:spcAft>
                <a:spcPts val="0"/>
              </a:spcAft>
              <a:buSzPts val="1224"/>
              <a:buChar char="🞂"/>
            </a:pPr>
            <a:r>
              <a:rPr lang="en-US" sz="1800"/>
              <a:t>Three most common APIs are Win32 API for Windows, POSIX API for POSIX-based systems (including virtually all versions of UNIX, Linux, and Mac OS X), and Java API for the Java virtual machine (JVM)</a:t>
            </a:r>
            <a:endParaRPr/>
          </a:p>
        </p:txBody>
      </p:sp>
      <p:sp>
        <p:nvSpPr>
          <p:cNvPr id="179" name="Google Shape;179;p9"/>
          <p:cNvSpPr txBox="1"/>
          <p:nvPr>
            <p:ph type="title"/>
          </p:nvPr>
        </p:nvSpPr>
        <p:spPr>
          <a:xfrm>
            <a:off x="457200" y="155575"/>
            <a:ext cx="8229600" cy="576263"/>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100000"/>
              <a:buFont typeface="Lucida Sans"/>
              <a:buNone/>
            </a:pPr>
            <a:r>
              <a:rPr lang="en-US"/>
              <a:t>System Calls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oncourse">
  <a:themeElements>
    <a:clrScheme name="Concourse">
      <a:dk1>
        <a:srgbClr val="000000"/>
      </a:dk1>
      <a:lt1>
        <a:srgbClr val="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ncourse">
  <a:themeElements>
    <a:clrScheme name="Concourse">
      <a:dk1>
        <a:srgbClr val="000000"/>
      </a:dk1>
      <a:lt1>
        <a:srgbClr val="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2011-01-13T23:43:38Z</dcterms:created>
  <dc:creator>Lucent End User</dc:creator>
</cp:coreProperties>
</file>